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media/audio1" ContentType="audio/x-wav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8" r:id="rId2"/>
    <p:sldId id="287" r:id="rId3"/>
    <p:sldId id="285" r:id="rId4"/>
    <p:sldId id="286" r:id="rId5"/>
    <p:sldId id="277" r:id="rId6"/>
    <p:sldId id="283" r:id="rId7"/>
    <p:sldId id="279" r:id="rId8"/>
    <p:sldId id="280" r:id="rId9"/>
    <p:sldId id="281" r:id="rId10"/>
    <p:sldId id="284" r:id="rId11"/>
    <p:sldId id="292" r:id="rId12"/>
    <p:sldId id="294" r:id="rId13"/>
    <p:sldId id="290" r:id="rId14"/>
    <p:sldId id="301" r:id="rId15"/>
    <p:sldId id="303" r:id="rId16"/>
    <p:sldId id="302" r:id="rId17"/>
    <p:sldId id="296" r:id="rId18"/>
    <p:sldId id="305" r:id="rId19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9/N0tU07qegR3xU8NffFA==" hashData="jsdmw8XSK4O6kUX9+kYqmWCrH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69" autoAdjust="0"/>
    <p:restoredTop sz="94660"/>
  </p:normalViewPr>
  <p:slideViewPr>
    <p:cSldViewPr>
      <p:cViewPr varScale="1">
        <p:scale>
          <a:sx n="106" d="100"/>
          <a:sy n="106" d="100"/>
        </p:scale>
        <p:origin x="-5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C98B4-21B7-4264-9DC4-F864ABEB4026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2BDDA0-9913-4FB7-98F0-FFA3EC9561C9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DE1874-1545-472B-A082-08A920182F8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 smtClean="0"/>
          </a:p>
        </p:txBody>
      </p:sp>
      <p:sp>
        <p:nvSpPr>
          <p:cNvPr id="26627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o-RO" smtClean="0"/>
          </a:p>
        </p:txBody>
      </p:sp>
      <p:sp>
        <p:nvSpPr>
          <p:cNvPr id="26629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3A945AE-0D29-4470-AAD6-9D2600193918}" type="slidenum">
              <a:rPr lang="fr-FR" sz="1200">
                <a:latin typeface="Calibri" pitchFamily="34" charset="0"/>
              </a:rPr>
              <a:pPr algn="r"/>
              <a:t>18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1C5E9-C097-4B38-8C82-9E389EBA76F4}" type="datetimeFigureOut">
              <a:rPr lang="ro-RO" smtClean="0"/>
              <a:pPr/>
              <a:t>11.11.2011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232CC-AE0B-498A-8DD8-53E82F12A294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4.gif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4.gi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gif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5.gif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5.gif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gif"/><Relationship Id="rId7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5.gi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0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20.pn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4648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4" descr="gol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5" descr="Wien_Rathaus_Christkindlmarkt_Dez2006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7200"/>
            <a:ext cx="9144000" cy="5939118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57" name="Picture 56" descr="ChristmasJesusMary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5000" y="762000"/>
            <a:ext cx="2526264" cy="39532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9" name="Picture 58" descr="christmasangel-patrici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12618" y="4419600"/>
            <a:ext cx="1630442" cy="25701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0" name="Picture 59" descr="christmasangel-patrici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-152400" y="4343400"/>
            <a:ext cx="1678781" cy="26463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8" name="Rectangle 57"/>
          <p:cNvSpPr/>
          <p:nvPr/>
        </p:nvSpPr>
        <p:spPr>
          <a:xfrm>
            <a:off x="3124200" y="6324600"/>
            <a:ext cx="385073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2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Créations </a:t>
            </a:r>
            <a:r>
              <a:rPr lang="fr-FR" sz="24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Delia</a:t>
            </a:r>
            <a:r>
              <a:rPr lang="fr-FR" sz="2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fr-FR" sz="24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Florea</a:t>
            </a:r>
            <a:endParaRPr lang="ro-RO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2" name="Picture 36" descr="Hand_click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2800" y="6172200"/>
            <a:ext cx="422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TextBox 62"/>
          <p:cNvSpPr txBox="1"/>
          <p:nvPr/>
        </p:nvSpPr>
        <p:spPr>
          <a:xfrm>
            <a:off x="838200" y="1066800"/>
            <a:ext cx="2762295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Images </a:t>
            </a:r>
            <a:r>
              <a:rPr lang="en-US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et gifs du Net</a:t>
            </a:r>
            <a:endParaRPr lang="en-US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57200" y="152400"/>
            <a:ext cx="8441388" cy="887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849" tIns="12696" rIns="38088" bIns="12696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L</a:t>
            </a:r>
            <a:r>
              <a:rPr kumimoji="0" lang="ro-RO" sz="28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es marchés de Noël en France et en Europe</a:t>
            </a:r>
            <a:endParaRPr kumimoji="0" lang="ro-RO" sz="2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o-RO" sz="2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524000" y="5791200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Musique</a:t>
            </a:r>
            <a:r>
              <a:rPr lang="en-US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: Noël </a:t>
            </a:r>
            <a:r>
              <a:rPr lang="en-US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roumain</a:t>
            </a:r>
            <a:endParaRPr lang="en-US" b="1" i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en-US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Chante</a:t>
            </a:r>
            <a:r>
              <a:rPr lang="en-US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: Roberto </a:t>
            </a:r>
            <a:r>
              <a:rPr lang="en-US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Alagna</a:t>
            </a:r>
            <a:endParaRPr lang="ro-RO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sndAc>
      <p:stSnd loop="1">
        <p:snd r:embed="rId2" name="Track06Alag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dsc_0078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78247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7" name="Picture 36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-3810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8" name="Picture 37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52402" y="4106915"/>
            <a:ext cx="1828801" cy="28828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3048000" y="0"/>
            <a:ext cx="26805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Joyeux</a:t>
            </a:r>
            <a:r>
              <a:rPr lang="ro-RO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N</a:t>
            </a: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oël</a:t>
            </a:r>
            <a:r>
              <a:rPr lang="ro-RO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  <a:endParaRPr lang="en-US" sz="2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3" descr="munichchristmasmarketbythecityhall_gntb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18128"/>
            <a:ext cx="8610600" cy="6839872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6" name="Picture 35" descr="super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43425"/>
            <a:ext cx="2362200" cy="2314575"/>
          </a:xfrm>
          <a:prstGeom prst="rect">
            <a:avLst/>
          </a:prstGeom>
        </p:spPr>
      </p:pic>
      <p:sp>
        <p:nvSpPr>
          <p:cNvPr id="33" name="TextBox 4"/>
          <p:cNvSpPr txBox="1">
            <a:spLocks noChangeArrowheads="1"/>
          </p:cNvSpPr>
          <p:nvPr/>
        </p:nvSpPr>
        <p:spPr bwMode="auto">
          <a:xfrm>
            <a:off x="533400" y="0"/>
            <a:ext cx="45354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Merry Christmas !</a:t>
            </a:r>
          </a:p>
          <a:p>
            <a:pPr>
              <a:defRPr/>
            </a:pP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                      </a:t>
            </a:r>
          </a:p>
        </p:txBody>
      </p:sp>
      <p:pic>
        <p:nvPicPr>
          <p:cNvPr id="35" name="Picture 34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438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esslingen2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4" name="Picture 33" descr="ChristmasJesusMary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0" y="533400"/>
            <a:ext cx="2526264" cy="39532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5" name="Rectangle 4"/>
          <p:cNvSpPr>
            <a:spLocks noChangeArrowheads="1"/>
          </p:cNvSpPr>
          <p:nvPr/>
        </p:nvSpPr>
        <p:spPr bwMode="auto">
          <a:xfrm>
            <a:off x="0" y="6150114"/>
            <a:ext cx="8229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Noël n'est pas un jour ni une saison, c'est un état d'esprit.</a:t>
            </a:r>
            <a:br>
              <a:rPr lang="fr-FR" sz="2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</a:br>
            <a:endParaRPr lang="ro-RO" sz="20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3962400" y="6488668"/>
            <a:ext cx="2577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John Calvin Coolidge</a:t>
            </a:r>
          </a:p>
        </p:txBody>
      </p:sp>
      <p:pic>
        <p:nvPicPr>
          <p:cNvPr id="37" name="Picture 36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438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5" descr="Brugge, Belgium 12 13 08 188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47" name="Picture 46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0400" y="-304800"/>
            <a:ext cx="2321957" cy="36602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8" name="Picture 47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52403" y="3276601"/>
            <a:ext cx="2355532" cy="37131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2819400" y="0"/>
            <a:ext cx="29241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Hyvaa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joulua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stuttgart_christmas_market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5" name="Picture 34" descr="santa.bmp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EDD1"/>
              </a:clrFrom>
              <a:clrTo>
                <a:srgbClr val="FEEDD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6400" y="533400"/>
            <a:ext cx="2219467" cy="41814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15200" y="-2286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4" name="Picture 33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152400" y="45720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7" name="Picture 36" descr="fetit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200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8" name="TextBox 5"/>
          <p:cNvSpPr txBox="1">
            <a:spLocks noChangeArrowheads="1"/>
          </p:cNvSpPr>
          <p:nvPr/>
        </p:nvSpPr>
        <p:spPr bwMode="auto">
          <a:xfrm>
            <a:off x="2971800" y="0"/>
            <a:ext cx="30251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Feliz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Navidad</a:t>
            </a:r>
            <a:r>
              <a:rPr lang="ro-RO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  <a:endParaRPr lang="en-US" sz="2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Christmas_market,_Budapest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30" y="1"/>
            <a:ext cx="9144930" cy="6857302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6" name="Picture 35" descr="ChristmasJesusMary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200" y="533400"/>
            <a:ext cx="2526264" cy="39532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381000" y="5791200"/>
            <a:ext cx="13411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Quand on a bonne conscience, </a:t>
            </a:r>
          </a:p>
          <a:p>
            <a:pPr>
              <a:defRPr/>
            </a:pPr>
            <a:r>
              <a:rPr lang="fr-FR" sz="2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c'est Noël en permanence.</a:t>
            </a:r>
            <a:endParaRPr lang="ro-RO" sz="20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1295400" y="6488668"/>
            <a:ext cx="22349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Benjamin Franklin</a:t>
            </a:r>
          </a:p>
        </p:txBody>
      </p:sp>
      <p:pic>
        <p:nvPicPr>
          <p:cNvPr id="37" name="Picture 36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market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9658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-3048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7" name="Picture 36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52402" y="4106915"/>
            <a:ext cx="1828801" cy="28828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2895600" y="0"/>
            <a:ext cx="275267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o-RO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Buon Natale !</a:t>
            </a:r>
            <a:endParaRPr lang="en-US" sz="2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  <a:p>
            <a:pPr>
              <a:defRPr/>
            </a:pP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pragamarket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4" name="Picture 33" descr="super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43425"/>
            <a:ext cx="2362200" cy="2314575"/>
          </a:xfrm>
          <a:prstGeom prst="rect">
            <a:avLst/>
          </a:prstGeom>
        </p:spPr>
      </p:pic>
      <p:pic>
        <p:nvPicPr>
          <p:cNvPr id="35" name="Picture 34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0" y="44196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7" name="TextBox 15"/>
          <p:cNvSpPr txBox="1">
            <a:spLocks noChangeArrowheads="1"/>
          </p:cNvSpPr>
          <p:nvPr/>
        </p:nvSpPr>
        <p:spPr bwMode="auto">
          <a:xfrm>
            <a:off x="533400" y="7620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Joyeuses</a:t>
            </a:r>
            <a:r>
              <a:rPr lang="en-US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Fêtes à </a:t>
            </a:r>
            <a:r>
              <a:rPr lang="en-US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tous</a:t>
            </a:r>
            <a:r>
              <a:rPr lang="en-US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 les </a:t>
            </a:r>
            <a:r>
              <a:rPr lang="en-US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créateurs</a:t>
            </a:r>
            <a:r>
              <a:rPr lang="en-US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et </a:t>
            </a:r>
            <a:r>
              <a:rPr lang="en-US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visiteurs</a:t>
            </a:r>
            <a:r>
              <a:rPr lang="en-US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 </a:t>
            </a:r>
            <a:r>
              <a:rPr lang="en-US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de PPSMANIA !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2" descr="Stuttgart-Christmas-Marke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7200"/>
            <a:ext cx="9142513" cy="6096992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45" name="Picture 44" descr="ChristmasJesusMary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6000" y="838200"/>
            <a:ext cx="2526264" cy="39532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7" name="Picture 46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9296" y="45720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8" name="Picture 47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152400" y="45720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9" name="Picture 48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152400" y="-1524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0" name="Picture 49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96200" y="-1524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1524000" y="0"/>
            <a:ext cx="5105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fr-FR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Qu'est-ce que tu souhaites pour Noël? Avoir des souhaits...</a:t>
            </a:r>
            <a:br>
              <a:rPr lang="fr-FR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</a:br>
            <a:endParaRPr lang="ro-RO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4" name="Rectangle 3"/>
          <p:cNvSpPr>
            <a:spLocks noChangeArrowheads="1"/>
          </p:cNvSpPr>
          <p:nvPr/>
        </p:nvSpPr>
        <p:spPr bwMode="auto">
          <a:xfrm>
            <a:off x="4191000" y="533400"/>
            <a:ext cx="190308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ro-RO" sz="1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Philippe Geluck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9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Innsbruck-Christma-fai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1266" y="152400"/>
            <a:ext cx="9195266" cy="65532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3" name="Picture 32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228600" y="39624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4" name="Picture 4" descr="5gx695td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829800" y="609600"/>
            <a:ext cx="1447800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-2286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7" name="Picture 36" descr="fetit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200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9" name="Picture 4" descr="TCH-KDO-21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3200" y="-3048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21 0.00092 C -0.09983 -0.0132 -0.11927 -0.02709 -0.14879 -0.02524 C -0.1783 -0.02338 -0.21528 0.01134 -0.25764 0.01273 C -0.3 0.01412 -0.3625 -0.01829 -0.40278 -0.01737 C -0.44306 -0.01644 -0.46268 0.01898 -0.49983 0.01805 C -0.53698 0.01713 -0.59167 -0.01968 -0.62622 -0.02246 C -0.66077 -0.02524 -0.6691 0.00347 -0.70764 0.00092 C -0.74618 -0.00162 -0.81719 -0.03426 -0.85764 -0.0382 C -0.89809 -0.04213 -0.92101 -0.02153 -0.9507 -0.02246 C -0.98039 -0.02338 -1.01198 -0.03866 -1.03611 -0.04352 C -1.06025 -0.04838 -1.07552 -0.04908 -1.09584 -0.05139 C -1.11615 -0.05371 -1.12014 -0.06297 -1.15747 -0.05787 C -1.19514 -0.05278 -1.32396 -0.01343 -1.32136 -0.0213 " pathEditMode="relative" ptsTypes="aaaaaaaaaaaaA">
                                      <p:cBhvr>
                                        <p:cTn id="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fer-rou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4" name="Picture 33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-3810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228600" y="-3810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9" name="Picture 38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228600" y="38862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0" name="Picture 39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39624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5" name="Picture 34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74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8" name="Rectangle 37"/>
          <p:cNvSpPr/>
          <p:nvPr/>
        </p:nvSpPr>
        <p:spPr>
          <a:xfrm>
            <a:off x="2971800" y="0"/>
            <a:ext cx="293862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G</a:t>
            </a:r>
            <a:r>
              <a:rPr lang="ro-RO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laedelig </a:t>
            </a:r>
            <a:r>
              <a:rPr lang="en-US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</a:t>
            </a:r>
            <a:r>
              <a:rPr lang="ro-RO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ul</a:t>
            </a:r>
            <a:r>
              <a:rPr lang="en-US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  <a:endParaRPr lang="ro-RO" sz="2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hires299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9" y="0"/>
            <a:ext cx="8686801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4" name="Picture 33" descr="santa.bmp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EDD1"/>
              </a:clrFrom>
              <a:clrTo>
                <a:srgbClr val="FEEDD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5400" y="304800"/>
            <a:ext cx="2219467" cy="41814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5" name="Picture 34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152400" y="4572000"/>
            <a:ext cx="1533763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16679" y="4572000"/>
            <a:ext cx="1533762" cy="2417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8" name="Picture 37" descr="fetit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57600" y="43434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0" name="Rectangle 4"/>
          <p:cNvSpPr>
            <a:spLocks noChangeArrowheads="1"/>
          </p:cNvSpPr>
          <p:nvPr/>
        </p:nvSpPr>
        <p:spPr bwMode="auto">
          <a:xfrm>
            <a:off x="3200400" y="533400"/>
            <a:ext cx="59436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Il y a quatre âges dans la vie de l'homme: - celui où il croit au Père Noël</a:t>
            </a:r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; - </a:t>
            </a:r>
            <a:r>
              <a:rPr lang="fr-FR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celui où il ne croit plus au Père Noël; - celui où il est le Père Noël; - celui où il ressemble au Père Noël.</a:t>
            </a:r>
            <a:br>
              <a:rPr lang="fr-FR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</a:br>
            <a:endParaRPr lang="ro-RO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Colmar_Christmas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1521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4" name="Picture 33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39624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6" name="Picture 35" descr="christmasangel-patric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52400" y="-3048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5" name="Picture 34" descr="feti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62600" y="4419600"/>
            <a:ext cx="1676400" cy="26678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7" name="Marcador de Posição de Conteúdo 3" descr="3018654_f4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-152400" y="1524000"/>
            <a:ext cx="3865562" cy="56038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9" name="Picture 38" descr="santa.bmp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EDD1"/>
              </a:clrFrom>
              <a:clrTo>
                <a:srgbClr val="FEEDD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76800" y="76200"/>
            <a:ext cx="2219467" cy="41814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0" name="TextBox 5"/>
          <p:cNvSpPr txBox="1">
            <a:spLocks noChangeArrowheads="1"/>
          </p:cNvSpPr>
          <p:nvPr/>
        </p:nvSpPr>
        <p:spPr bwMode="auto">
          <a:xfrm>
            <a:off x="2514600" y="6334780"/>
            <a:ext cx="32047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Crãciun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fericit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prague-by-night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9379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8" name="Picture 4" descr="5gx695t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58400" y="609600"/>
            <a:ext cx="1447800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2819400" y="6334780"/>
            <a:ext cx="39805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Frohe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sz="2800" b="1" i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Weinachten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!</a:t>
            </a:r>
          </a:p>
        </p:txBody>
      </p:sp>
      <p:pic>
        <p:nvPicPr>
          <p:cNvPr id="33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00" y="533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3200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4572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3581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1400" y="6096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3600" y="37338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3581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37338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1200" y="14478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20574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23622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6" descr="NEIGE LIDESE NEI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31242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21 0.00092 C -0.09983 -0.0132 -0.11927 -0.02709 -0.14879 -0.02524 C -0.1783 -0.02338 -0.21528 0.01134 -0.25764 0.01273 C -0.3 0.01412 -0.3625 -0.01829 -0.40278 -0.01737 C -0.44306 -0.01644 -0.46268 0.01898 -0.49983 0.01805 C -0.53698 0.01713 -0.59167 -0.01968 -0.62622 -0.02246 C -0.66077 -0.02524 -0.6691 0.00347 -0.70764 0.00092 C -0.74618 -0.00162 -0.81719 -0.03426 -0.85764 -0.0382 C -0.89809 -0.04213 -0.92101 -0.02153 -0.9507 -0.02246 C -0.98039 -0.02338 -1.01198 -0.03866 -1.03611 -0.04352 C -1.06025 -0.04838 -1.07552 -0.04908 -1.09584 -0.05139 C -1.11615 -0.05371 -1.12014 -0.06297 -1.15747 -0.05787 C -1.19514 -0.05278 -1.32396 -0.01343 -1.32136 -0.0213 " pathEditMode="relative" ptsTypes="aaaaaaaaaaaaA">
                                      <p:cBhvr>
                                        <p:cTn id="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Colmar_Christmas_Marke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38" name="Picture 37" descr="ChristmasJesusMary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05200" y="533400"/>
            <a:ext cx="2526264" cy="39532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9" name="Picture 38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3962400" y="4191000"/>
            <a:ext cx="997982" cy="157317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0" name="Picture 39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24400" y="4191000"/>
            <a:ext cx="1002030" cy="15795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228600" y="0"/>
            <a:ext cx="8991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Noël célèbre la naissance de Jésus Christ, fils de Dieu, venu sur terre pour effacer les péchés du monde .</a:t>
            </a:r>
            <a:endParaRPr lang="ro-RO" b="1" i="1" dirty="0">
              <a:ln w="11430"/>
              <a:solidFill>
                <a:schemeClr val="bg2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1143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3429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4572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http://www.picturalissime.com/i/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" cy="952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o-R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" name="Picture 4" descr="gol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2525_1600m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2991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42" name="Picture 4" descr="5gx695t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34600" y="609600"/>
            <a:ext cx="1447800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2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228600" y="38862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4" name="Picture 43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15200" y="39624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3" name="Picture 32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228600" y="-3048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4" name="Picture 33" descr="christmasangel-patrici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15200" y="-381000"/>
            <a:ext cx="2017157" cy="31797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6" name="Rectangle 35"/>
          <p:cNvSpPr/>
          <p:nvPr/>
        </p:nvSpPr>
        <p:spPr>
          <a:xfrm>
            <a:off x="1371600" y="381000"/>
            <a:ext cx="914400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>
              <a:defRPr/>
            </a:pP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Que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l’esprit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de Noël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vous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éclaire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la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maison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et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l’âme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b="1" i="1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.</a:t>
            </a:r>
          </a:p>
          <a:p>
            <a:pPr>
              <a:defRPr/>
            </a:pPr>
            <a:r>
              <a:rPr lang="en-US" b="1" i="1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Joyeuses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 Fêtes !  </a:t>
            </a:r>
          </a:p>
          <a:p>
            <a:pPr>
              <a:defRPr/>
            </a:pP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   </a:t>
            </a:r>
            <a:r>
              <a:rPr lang="en-US" b="1" i="1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b="1" i="1" dirty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Delia </a:t>
            </a:r>
            <a:r>
              <a:rPr lang="en-US" b="1" i="1" dirty="0" err="1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Florea</a:t>
            </a:r>
            <a:endParaRPr lang="en-US" b="1" i="1" dirty="0">
              <a:ln w="11430"/>
              <a:solidFill>
                <a:schemeClr val="bg2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21 0.00092 C -0.09983 -0.0132 -0.11927 -0.02709 -0.14879 -0.02524 C -0.1783 -0.02338 -0.21528 0.01134 -0.25764 0.01273 C -0.3 0.01412 -0.3625 -0.01829 -0.40278 -0.01737 C -0.44306 -0.01644 -0.46268 0.01898 -0.49983 0.01805 C -0.53698 0.01713 -0.59167 -0.01968 -0.62622 -0.02246 C -0.66077 -0.02524 -0.6691 0.00347 -0.70764 0.00092 C -0.74618 -0.00162 -0.81719 -0.03426 -0.85764 -0.0382 C -0.89809 -0.04213 -0.92101 -0.02153 -0.9507 -0.02246 C -0.98039 -0.02338 -1.01198 -0.03866 -1.03611 -0.04352 C -1.06025 -0.04838 -1.07552 -0.04908 -1.09584 -0.05139 C -1.11615 -0.05371 -1.12014 -0.06297 -1.15747 -0.05787 C -1.19514 -0.05278 -1.32396 -0.01343 -1.32136 -0.0213 " pathEditMode="relative" ptsTypes="aaaaaaaaaaaaA">
                                      <p:cBhvr>
                                        <p:cTn id="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pPr eaLnBrk="1" hangingPunct="1"/>
            <a:endParaRPr lang="ro-RO" smtClean="0"/>
          </a:p>
        </p:txBody>
      </p:sp>
      <p:pic>
        <p:nvPicPr>
          <p:cNvPr id="24579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ro-RO" sz="2000">
              <a:latin typeface="Calibri" pitchFamily="34" charset="0"/>
            </a:endParaRPr>
          </a:p>
        </p:txBody>
      </p:sp>
      <p:sp>
        <p:nvSpPr>
          <p:cNvPr id="24582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ro-RO" sz="2000">
              <a:latin typeface="Calibri" pitchFamily="34" charset="0"/>
            </a:endParaRPr>
          </a:p>
        </p:txBody>
      </p:sp>
      <p:pic>
        <p:nvPicPr>
          <p:cNvPr id="24583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8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212</Words>
  <Application>Microsoft Office PowerPoint</Application>
  <PresentationFormat>On-screen Show (4:3)</PresentationFormat>
  <Paragraphs>51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Test</dc:creator>
  <cp:lastModifiedBy>Test</cp:lastModifiedBy>
  <cp:revision>38</cp:revision>
  <dcterms:created xsi:type="dcterms:W3CDTF">2011-11-08T10:46:50Z</dcterms:created>
  <dcterms:modified xsi:type="dcterms:W3CDTF">2011-11-11T09:42:49Z</dcterms:modified>
</cp:coreProperties>
</file>