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0" r:id="rId4"/>
    <p:sldId id="259" r:id="rId5"/>
    <p:sldId id="264" r:id="rId6"/>
    <p:sldId id="263" r:id="rId7"/>
    <p:sldId id="262" r:id="rId8"/>
    <p:sldId id="267" r:id="rId9"/>
    <p:sldId id="266" r:id="rId10"/>
    <p:sldId id="265" r:id="rId11"/>
    <p:sldId id="270" r:id="rId12"/>
    <p:sldId id="269" r:id="rId13"/>
    <p:sldId id="268" r:id="rId14"/>
    <p:sldId id="273" r:id="rId15"/>
    <p:sldId id="272" r:id="rId16"/>
    <p:sldId id="271" r:id="rId17"/>
    <p:sldId id="349" r:id="rId18"/>
    <p:sldId id="275" r:id="rId19"/>
    <p:sldId id="353" r:id="rId20"/>
    <p:sldId id="274" r:id="rId21"/>
    <p:sldId id="278" r:id="rId22"/>
    <p:sldId id="277" r:id="rId23"/>
    <p:sldId id="280" r:id="rId24"/>
    <p:sldId id="279" r:id="rId25"/>
    <p:sldId id="283" r:id="rId26"/>
    <p:sldId id="282" r:id="rId27"/>
    <p:sldId id="288" r:id="rId28"/>
    <p:sldId id="290" r:id="rId29"/>
    <p:sldId id="286" r:id="rId30"/>
    <p:sldId id="291" r:id="rId31"/>
    <p:sldId id="281" r:id="rId32"/>
    <p:sldId id="285" r:id="rId33"/>
    <p:sldId id="284" r:id="rId34"/>
    <p:sldId id="289" r:id="rId35"/>
    <p:sldId id="293" r:id="rId36"/>
    <p:sldId id="296" r:id="rId37"/>
    <p:sldId id="292" r:id="rId38"/>
    <p:sldId id="295" r:id="rId39"/>
    <p:sldId id="294" r:id="rId40"/>
    <p:sldId id="299" r:id="rId41"/>
    <p:sldId id="298" r:id="rId42"/>
    <p:sldId id="300" r:id="rId43"/>
    <p:sldId id="305" r:id="rId44"/>
    <p:sldId id="307" r:id="rId45"/>
    <p:sldId id="308" r:id="rId46"/>
    <p:sldId id="306" r:id="rId47"/>
    <p:sldId id="310" r:id="rId48"/>
    <p:sldId id="309" r:id="rId49"/>
    <p:sldId id="355" r:id="rId50"/>
    <p:sldId id="354" r:id="rId51"/>
    <p:sldId id="313" r:id="rId52"/>
    <p:sldId id="312" r:id="rId53"/>
    <p:sldId id="311" r:id="rId54"/>
    <p:sldId id="352" r:id="rId55"/>
    <p:sldId id="315" r:id="rId56"/>
    <p:sldId id="318" r:id="rId57"/>
    <p:sldId id="314" r:id="rId58"/>
    <p:sldId id="320" r:id="rId59"/>
    <p:sldId id="319" r:id="rId60"/>
    <p:sldId id="321" r:id="rId61"/>
    <p:sldId id="346" r:id="rId62"/>
    <p:sldId id="345" r:id="rId63"/>
    <p:sldId id="323" r:id="rId64"/>
    <p:sldId id="326" r:id="rId65"/>
    <p:sldId id="344" r:id="rId66"/>
    <p:sldId id="325" r:id="rId67"/>
    <p:sldId id="329" r:id="rId68"/>
    <p:sldId id="328" r:id="rId69"/>
    <p:sldId id="330" r:id="rId70"/>
    <p:sldId id="342" r:id="rId71"/>
    <p:sldId id="343" r:id="rId72"/>
    <p:sldId id="333" r:id="rId73"/>
    <p:sldId id="332" r:id="rId74"/>
    <p:sldId id="331" r:id="rId75"/>
    <p:sldId id="335" r:id="rId76"/>
    <p:sldId id="334" r:id="rId77"/>
    <p:sldId id="337" r:id="rId78"/>
    <p:sldId id="336" r:id="rId79"/>
    <p:sldId id="340" r:id="rId80"/>
    <p:sldId id="339" r:id="rId81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69HYClgqM3IJMQpAUywnQ==" hashData="tB4BA34OrsT4foWWnx2brpiBGF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presProps" Target="pres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CC4E0-43D7-4C73-886B-F8A9107F0C2A}" type="datetimeFigureOut">
              <a:rPr lang="pt-PT" smtClean="0"/>
              <a:t>20-07-2018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22B09-0F4C-4941-8AC4-2235FAECF0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4700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CC4E0-43D7-4C73-886B-F8A9107F0C2A}" type="datetimeFigureOut">
              <a:rPr lang="pt-PT" smtClean="0"/>
              <a:t>20-07-2018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22B09-0F4C-4941-8AC4-2235FAECF0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0380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CC4E0-43D7-4C73-886B-F8A9107F0C2A}" type="datetimeFigureOut">
              <a:rPr lang="pt-PT" smtClean="0"/>
              <a:t>20-07-2018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22B09-0F4C-4941-8AC4-2235FAECF0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4702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CC4E0-43D7-4C73-886B-F8A9107F0C2A}" type="datetimeFigureOut">
              <a:rPr lang="pt-PT" smtClean="0"/>
              <a:t>20-07-2018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22B09-0F4C-4941-8AC4-2235FAECF0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4250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CC4E0-43D7-4C73-886B-F8A9107F0C2A}" type="datetimeFigureOut">
              <a:rPr lang="pt-PT" smtClean="0"/>
              <a:t>20-07-2018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22B09-0F4C-4941-8AC4-2235FAECF0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77225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CC4E0-43D7-4C73-886B-F8A9107F0C2A}" type="datetimeFigureOut">
              <a:rPr lang="pt-PT" smtClean="0"/>
              <a:t>20-07-2018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22B09-0F4C-4941-8AC4-2235FAECF0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6689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CC4E0-43D7-4C73-886B-F8A9107F0C2A}" type="datetimeFigureOut">
              <a:rPr lang="pt-PT" smtClean="0"/>
              <a:t>20-07-2018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22B09-0F4C-4941-8AC4-2235FAECF0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7815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CC4E0-43D7-4C73-886B-F8A9107F0C2A}" type="datetimeFigureOut">
              <a:rPr lang="pt-PT" smtClean="0"/>
              <a:t>20-07-2018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22B09-0F4C-4941-8AC4-2235FAECF0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4576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CC4E0-43D7-4C73-886B-F8A9107F0C2A}" type="datetimeFigureOut">
              <a:rPr lang="pt-PT" smtClean="0"/>
              <a:t>20-07-2018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22B09-0F4C-4941-8AC4-2235FAECF0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2509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CC4E0-43D7-4C73-886B-F8A9107F0C2A}" type="datetimeFigureOut">
              <a:rPr lang="pt-PT" smtClean="0"/>
              <a:t>20-07-2018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22B09-0F4C-4941-8AC4-2235FAECF0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8475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CC4E0-43D7-4C73-886B-F8A9107F0C2A}" type="datetimeFigureOut">
              <a:rPr lang="pt-PT" smtClean="0"/>
              <a:t>20-07-2018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22B09-0F4C-4941-8AC4-2235FAECF0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9887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CC4E0-43D7-4C73-886B-F8A9107F0C2A}" type="datetimeFigureOut">
              <a:rPr lang="pt-PT" smtClean="0"/>
              <a:t>20-07-2018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22B09-0F4C-4941-8AC4-2235FAECF0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81467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123478"/>
            <a:ext cx="5220072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pt-PT" sz="4400" b="1" cap="none" spc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  <a:p>
            <a:pPr algn="ctr"/>
            <a:r>
              <a:rPr lang="pt-PT" sz="4400" b="1" cap="none" spc="0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Welcome</a:t>
            </a:r>
            <a:endParaRPr lang="pt-PT" sz="4400" b="1" cap="none" spc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  <a:p>
            <a:pPr algn="ctr"/>
            <a:r>
              <a:rPr lang="pt-PT" sz="44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Morocco</a:t>
            </a:r>
            <a:endParaRPr lang="pt-PT" sz="44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 algn="ctr"/>
            <a:endParaRPr lang="pt-PT" sz="5400" b="1" cap="none" spc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  <a:p>
            <a:pPr algn="ctr"/>
            <a:endParaRPr lang="pt-PT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  <a:p>
            <a:pPr algn="ctr"/>
            <a:r>
              <a:rPr lang="pt-PT" sz="24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Photography</a:t>
            </a:r>
            <a:r>
              <a:rPr lang="pt-PT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&amp; </a:t>
            </a:r>
            <a:r>
              <a:rPr lang="pt-PT" sz="24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Presentation</a:t>
            </a:r>
            <a:endParaRPr lang="pt-PT" sz="24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 algn="ctr"/>
            <a:r>
              <a:rPr lang="pt-PT" sz="2400" b="1" cap="none" spc="0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Necy</a:t>
            </a:r>
            <a:r>
              <a:rPr lang="pt-PT" sz="2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Guerreiro</a:t>
            </a:r>
            <a:endParaRPr lang="pt-PT" sz="2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622" y="0"/>
            <a:ext cx="4079081" cy="5143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4340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  <p:sndAc>
          <p:stSnd loop="1">
            <p:snd r:embed="rId2" name="Al Bint Al Shalabiya.wav"/>
          </p:stSnd>
        </p:sndAc>
      </p:transition>
    </mc:Choice>
    <mc:Fallback xmlns="">
      <p:transition spd="slow" advClick="0" advTm="7000">
        <p:split orient="vert"/>
        <p:sndAc>
          <p:stSnd loop="1">
            <p:snd r:embed="rId5" name="Al Bint Al Shalabiy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339502"/>
            <a:ext cx="9687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/>
              <a:t>Marrakech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264731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444208" y="0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     </a:t>
            </a:r>
            <a:r>
              <a:rPr lang="pt-PT" sz="1400" dirty="0" err="1" smtClean="0"/>
              <a:t>Marrakech</a:t>
            </a:r>
            <a:endParaRPr lang="pt-PT" sz="1400" dirty="0" smtClean="0"/>
          </a:p>
          <a:p>
            <a:r>
              <a:rPr lang="pt-PT" sz="1400" dirty="0" smtClean="0"/>
              <a:t>  Mesquita </a:t>
            </a:r>
            <a:r>
              <a:rPr lang="pt-PT" sz="1400" dirty="0" err="1" smtClean="0"/>
              <a:t>Koutoubia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9802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00192" y="267494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   </a:t>
            </a:r>
            <a:r>
              <a:rPr lang="pt-PT" sz="1400" dirty="0" err="1" smtClean="0"/>
              <a:t>Marrakech</a:t>
            </a:r>
            <a:endParaRPr lang="pt-PT" sz="1400" dirty="0" smtClean="0"/>
          </a:p>
          <a:p>
            <a:r>
              <a:rPr lang="pt-PT" sz="1400" dirty="0" smtClean="0"/>
              <a:t>Mesquita </a:t>
            </a:r>
            <a:r>
              <a:rPr lang="pt-PT" sz="1400" dirty="0" err="1" smtClean="0"/>
              <a:t>Koutoubia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409403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35896" y="267494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 smtClean="0"/>
              <a:t>Marrakech</a:t>
            </a:r>
            <a:endParaRPr lang="pt-PT" sz="1400" dirty="0" smtClean="0"/>
          </a:p>
        </p:txBody>
      </p:sp>
    </p:spTree>
    <p:extLst>
      <p:ext uri="{BB962C8B-B14F-4D97-AF65-F5344CB8AC3E}">
        <p14:creationId xmlns:p14="http://schemas.microsoft.com/office/powerpoint/2010/main" val="9380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339502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 smtClean="0"/>
              <a:t>Marrakech</a:t>
            </a:r>
            <a:endParaRPr lang="pt-PT" sz="1400" dirty="0" smtClean="0"/>
          </a:p>
        </p:txBody>
      </p:sp>
    </p:spTree>
    <p:extLst>
      <p:ext uri="{BB962C8B-B14F-4D97-AF65-F5344CB8AC3E}">
        <p14:creationId xmlns:p14="http://schemas.microsoft.com/office/powerpoint/2010/main" val="2123253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411510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 smtClean="0"/>
              <a:t>Marrakech</a:t>
            </a:r>
            <a:endParaRPr lang="pt-PT" sz="1400" dirty="0" smtClean="0"/>
          </a:p>
        </p:txBody>
      </p:sp>
    </p:spTree>
    <p:extLst>
      <p:ext uri="{BB962C8B-B14F-4D97-AF65-F5344CB8AC3E}">
        <p14:creationId xmlns:p14="http://schemas.microsoft.com/office/powerpoint/2010/main" val="977705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1560" y="411510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400" dirty="0" smtClean="0"/>
          </a:p>
          <a:p>
            <a:r>
              <a:rPr lang="pt-PT" sz="1400" dirty="0" err="1" smtClean="0"/>
              <a:t>Marrakech</a:t>
            </a:r>
            <a:endParaRPr lang="pt-PT" sz="1400" dirty="0" smtClean="0"/>
          </a:p>
        </p:txBody>
      </p:sp>
    </p:spTree>
    <p:extLst>
      <p:ext uri="{BB962C8B-B14F-4D97-AF65-F5344CB8AC3E}">
        <p14:creationId xmlns:p14="http://schemas.microsoft.com/office/powerpoint/2010/main" val="138009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339502"/>
            <a:ext cx="1440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 smtClean="0"/>
              <a:t>Marrakech</a:t>
            </a:r>
            <a:endParaRPr lang="pt-PT" sz="1400" dirty="0" smtClean="0"/>
          </a:p>
        </p:txBody>
      </p:sp>
    </p:spTree>
    <p:extLst>
      <p:ext uri="{BB962C8B-B14F-4D97-AF65-F5344CB8AC3E}">
        <p14:creationId xmlns:p14="http://schemas.microsoft.com/office/powerpoint/2010/main" val="172999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12160" y="195486"/>
            <a:ext cx="11847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 smtClean="0"/>
              <a:t>Marrakech</a:t>
            </a:r>
            <a:endParaRPr lang="pt-PT" sz="1400" dirty="0" smtClean="0"/>
          </a:p>
        </p:txBody>
      </p:sp>
    </p:spTree>
    <p:extLst>
      <p:ext uri="{BB962C8B-B14F-4D97-AF65-F5344CB8AC3E}">
        <p14:creationId xmlns:p14="http://schemas.microsoft.com/office/powerpoint/2010/main" val="202644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7504" y="411510"/>
            <a:ext cx="9687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/>
              <a:t>Marrakech</a:t>
            </a:r>
            <a:endParaRPr lang="pt-PT" sz="1400" dirty="0" smtClean="0"/>
          </a:p>
        </p:txBody>
      </p:sp>
    </p:spTree>
    <p:extLst>
      <p:ext uri="{BB962C8B-B14F-4D97-AF65-F5344CB8AC3E}">
        <p14:creationId xmlns:p14="http://schemas.microsoft.com/office/powerpoint/2010/main" val="381711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68344" y="195486"/>
            <a:ext cx="9687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/>
              <a:t>Marrakech</a:t>
            </a:r>
            <a:endParaRPr lang="pt-PT" sz="1400" dirty="0" smtClean="0"/>
          </a:p>
        </p:txBody>
      </p:sp>
    </p:spTree>
    <p:extLst>
      <p:ext uri="{BB962C8B-B14F-4D97-AF65-F5344CB8AC3E}">
        <p14:creationId xmlns:p14="http://schemas.microsoft.com/office/powerpoint/2010/main" val="848282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92280" y="123478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   </a:t>
            </a:r>
            <a:r>
              <a:rPr lang="pt-PT" sz="1400" dirty="0" err="1" smtClean="0"/>
              <a:t>Marrakech</a:t>
            </a:r>
            <a:endParaRPr lang="pt-PT" sz="1400" dirty="0" smtClean="0"/>
          </a:p>
          <a:p>
            <a:r>
              <a:rPr lang="pt-PT" sz="1400" dirty="0" smtClean="0"/>
              <a:t>Hotel Adam </a:t>
            </a:r>
            <a:r>
              <a:rPr lang="pt-PT" sz="1400" dirty="0" err="1" smtClean="0"/>
              <a:t>Park</a:t>
            </a:r>
            <a:endParaRPr lang="pt-PT" sz="1400" dirty="0" smtClean="0"/>
          </a:p>
        </p:txBody>
      </p:sp>
    </p:spTree>
    <p:extLst>
      <p:ext uri="{BB962C8B-B14F-4D97-AF65-F5344CB8AC3E}">
        <p14:creationId xmlns:p14="http://schemas.microsoft.com/office/powerpoint/2010/main" val="120909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339502"/>
            <a:ext cx="9687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/>
              <a:t>Marrakech</a:t>
            </a:r>
            <a:endParaRPr lang="pt-PT" sz="1400" dirty="0" smtClean="0"/>
          </a:p>
        </p:txBody>
      </p:sp>
    </p:spTree>
    <p:extLst>
      <p:ext uri="{BB962C8B-B14F-4D97-AF65-F5344CB8AC3E}">
        <p14:creationId xmlns:p14="http://schemas.microsoft.com/office/powerpoint/2010/main" val="3265242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7524328" y="123478"/>
            <a:ext cx="12961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</p:txBody>
      </p:sp>
    </p:spTree>
    <p:extLst>
      <p:ext uri="{BB962C8B-B14F-4D97-AF65-F5344CB8AC3E}">
        <p14:creationId xmlns:p14="http://schemas.microsoft.com/office/powerpoint/2010/main" val="1705240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339502"/>
            <a:ext cx="9687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/>
              <a:t>Marrakech</a:t>
            </a:r>
            <a:endParaRPr lang="pt-PT" sz="1400" dirty="0" smtClean="0"/>
          </a:p>
        </p:txBody>
      </p:sp>
    </p:spTree>
    <p:extLst>
      <p:ext uri="{BB962C8B-B14F-4D97-AF65-F5344CB8AC3E}">
        <p14:creationId xmlns:p14="http://schemas.microsoft.com/office/powerpoint/2010/main" val="129254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6300192" y="51471"/>
            <a:ext cx="24482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/>
              <a:t>      </a:t>
            </a:r>
            <a:r>
              <a:rPr lang="pt-PT" sz="1400" dirty="0" err="1" smtClean="0"/>
              <a:t>Marrakech</a:t>
            </a:r>
            <a:endParaRPr lang="pt-PT" sz="1400" dirty="0"/>
          </a:p>
          <a:p>
            <a:r>
              <a:rPr lang="pt-PT" sz="1400" dirty="0"/>
              <a:t>Praça </a:t>
            </a:r>
            <a:r>
              <a:rPr lang="pt-PT" sz="1400" dirty="0" err="1"/>
              <a:t>Djemaa</a:t>
            </a:r>
            <a:r>
              <a:rPr lang="pt-PT" sz="1400" dirty="0"/>
              <a:t> el </a:t>
            </a:r>
            <a:r>
              <a:rPr lang="pt-PT" sz="1400" dirty="0" err="1"/>
              <a:t>Fna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241797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799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32240" y="267494"/>
            <a:ext cx="16575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/>
              <a:t>      </a:t>
            </a:r>
            <a:r>
              <a:rPr lang="pt-PT" sz="1400" dirty="0" err="1" smtClean="0"/>
              <a:t>Marrakech</a:t>
            </a:r>
            <a:endParaRPr lang="pt-PT" sz="1400" dirty="0" smtClean="0"/>
          </a:p>
          <a:p>
            <a:r>
              <a:rPr lang="pt-PT" sz="1400" dirty="0" smtClean="0"/>
              <a:t>Praça </a:t>
            </a:r>
            <a:r>
              <a:rPr lang="pt-PT" sz="1400" dirty="0" err="1" smtClean="0"/>
              <a:t>Djemaa</a:t>
            </a:r>
            <a:r>
              <a:rPr lang="pt-PT" sz="1400" dirty="0" smtClean="0"/>
              <a:t> el </a:t>
            </a:r>
            <a:r>
              <a:rPr lang="pt-PT" sz="1400" dirty="0" err="1" smtClean="0"/>
              <a:t>Fna</a:t>
            </a:r>
            <a:endParaRPr lang="pt-PT" sz="1400" dirty="0" smtClean="0"/>
          </a:p>
        </p:txBody>
      </p:sp>
    </p:spTree>
    <p:extLst>
      <p:ext uri="{BB962C8B-B14F-4D97-AF65-F5344CB8AC3E}">
        <p14:creationId xmlns:p14="http://schemas.microsoft.com/office/powerpoint/2010/main" val="63574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32240" y="195486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/>
              <a:t> </a:t>
            </a:r>
            <a:r>
              <a:rPr lang="pt-PT" sz="1400" dirty="0" smtClean="0"/>
              <a:t>       </a:t>
            </a:r>
            <a:r>
              <a:rPr lang="pt-PT" sz="1400" dirty="0" err="1" smtClean="0"/>
              <a:t>Marrakech</a:t>
            </a:r>
            <a:endParaRPr lang="pt-PT" sz="1400" dirty="0"/>
          </a:p>
          <a:p>
            <a:r>
              <a:rPr lang="pt-PT" sz="1400" dirty="0"/>
              <a:t>Praça </a:t>
            </a:r>
            <a:r>
              <a:rPr lang="pt-PT" sz="1400" dirty="0" err="1"/>
              <a:t>Djemaa</a:t>
            </a:r>
            <a:r>
              <a:rPr lang="pt-PT" sz="1400" dirty="0"/>
              <a:t> el </a:t>
            </a:r>
            <a:r>
              <a:rPr lang="pt-PT" sz="1400" dirty="0" err="1"/>
              <a:t>Fna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8323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91680" y="195486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             </a:t>
            </a:r>
            <a:r>
              <a:rPr lang="pt-PT" sz="1400" dirty="0" err="1" smtClean="0"/>
              <a:t>Marrakech</a:t>
            </a:r>
            <a:r>
              <a:rPr lang="pt-PT" sz="1400" dirty="0" smtClean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50087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08304" y="339502"/>
            <a:ext cx="9687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/>
              <a:t>Marrakech</a:t>
            </a:r>
            <a:endParaRPr lang="pt-PT" sz="1400" dirty="0" smtClean="0"/>
          </a:p>
        </p:txBody>
      </p:sp>
    </p:spTree>
    <p:extLst>
      <p:ext uri="{BB962C8B-B14F-4D97-AF65-F5344CB8AC3E}">
        <p14:creationId xmlns:p14="http://schemas.microsoft.com/office/powerpoint/2010/main" val="3366223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03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267494"/>
            <a:ext cx="9687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/>
              <a:t>Marrakech</a:t>
            </a:r>
            <a:endParaRPr lang="pt-PT" sz="1400" dirty="0" smtClean="0"/>
          </a:p>
          <a:p>
            <a:r>
              <a:rPr lang="pt-PT" sz="1400" dirty="0" smtClean="0"/>
              <a:t>  </a:t>
            </a:r>
            <a:r>
              <a:rPr lang="pt-PT" sz="1400" dirty="0" err="1" smtClean="0"/>
              <a:t>Chez</a:t>
            </a:r>
            <a:r>
              <a:rPr lang="pt-PT" sz="1400" dirty="0" smtClean="0"/>
              <a:t> Ali</a:t>
            </a:r>
          </a:p>
        </p:txBody>
      </p:sp>
    </p:spTree>
    <p:extLst>
      <p:ext uri="{BB962C8B-B14F-4D97-AF65-F5344CB8AC3E}">
        <p14:creationId xmlns:p14="http://schemas.microsoft.com/office/powerpoint/2010/main" val="199063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28184" y="195486"/>
            <a:ext cx="3130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FFC000"/>
                </a:solidFill>
              </a:rPr>
              <a:t>        </a:t>
            </a:r>
            <a:r>
              <a:rPr lang="pt-PT" sz="1400" dirty="0" err="1" smtClean="0">
                <a:solidFill>
                  <a:srgbClr val="FFC000"/>
                </a:solidFill>
              </a:rPr>
              <a:t>Marrakech</a:t>
            </a:r>
            <a:endParaRPr lang="pt-PT" sz="1400" dirty="0" smtClean="0">
              <a:solidFill>
                <a:srgbClr val="FFC000"/>
              </a:solidFill>
            </a:endParaRPr>
          </a:p>
          <a:p>
            <a:r>
              <a:rPr lang="pt-PT" sz="1400" dirty="0" err="1" smtClean="0">
                <a:solidFill>
                  <a:srgbClr val="FFC000"/>
                </a:solidFill>
              </a:rPr>
              <a:t>Arabian</a:t>
            </a:r>
            <a:r>
              <a:rPr lang="pt-PT" sz="1400" dirty="0" smtClean="0">
                <a:solidFill>
                  <a:srgbClr val="FFC000"/>
                </a:solidFill>
              </a:rPr>
              <a:t> </a:t>
            </a:r>
            <a:r>
              <a:rPr lang="pt-PT" sz="1400" dirty="0" err="1" smtClean="0">
                <a:solidFill>
                  <a:srgbClr val="FFC000"/>
                </a:solidFill>
              </a:rPr>
              <a:t>Night</a:t>
            </a:r>
            <a:r>
              <a:rPr lang="pt-PT" sz="1400" dirty="0" smtClean="0">
                <a:solidFill>
                  <a:srgbClr val="FFC000"/>
                </a:solidFill>
              </a:rPr>
              <a:t> </a:t>
            </a:r>
            <a:r>
              <a:rPr lang="pt-PT" sz="1400" dirty="0" err="1" smtClean="0">
                <a:solidFill>
                  <a:srgbClr val="FFC000"/>
                </a:solidFill>
              </a:rPr>
              <a:t>Chez</a:t>
            </a:r>
            <a:r>
              <a:rPr lang="pt-PT" sz="1400" dirty="0" smtClean="0">
                <a:solidFill>
                  <a:srgbClr val="FFC000"/>
                </a:solidFill>
              </a:rPr>
              <a:t> Ali</a:t>
            </a:r>
          </a:p>
        </p:txBody>
      </p:sp>
    </p:spTree>
    <p:extLst>
      <p:ext uri="{BB962C8B-B14F-4D97-AF65-F5344CB8AC3E}">
        <p14:creationId xmlns:p14="http://schemas.microsoft.com/office/powerpoint/2010/main" val="232497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80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48264" y="195486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FFC000"/>
                </a:solidFill>
              </a:rPr>
              <a:t>       </a:t>
            </a:r>
            <a:r>
              <a:rPr lang="pt-PT" sz="1400" dirty="0" err="1" smtClean="0">
                <a:solidFill>
                  <a:srgbClr val="FFC000"/>
                </a:solidFill>
              </a:rPr>
              <a:t>Marrakech</a:t>
            </a:r>
            <a:endParaRPr lang="pt-PT" sz="1400" dirty="0" smtClean="0">
              <a:solidFill>
                <a:srgbClr val="FFC000"/>
              </a:solidFill>
            </a:endParaRPr>
          </a:p>
          <a:p>
            <a:r>
              <a:rPr lang="pt-PT" sz="1400" dirty="0" err="1" smtClean="0">
                <a:solidFill>
                  <a:srgbClr val="FFC000"/>
                </a:solidFill>
              </a:rPr>
              <a:t>Arabian</a:t>
            </a:r>
            <a:r>
              <a:rPr lang="pt-PT" sz="1400" dirty="0" smtClean="0">
                <a:solidFill>
                  <a:srgbClr val="FFC000"/>
                </a:solidFill>
              </a:rPr>
              <a:t> </a:t>
            </a:r>
            <a:r>
              <a:rPr lang="pt-PT" sz="1400" dirty="0" err="1" smtClean="0">
                <a:solidFill>
                  <a:srgbClr val="FFC000"/>
                </a:solidFill>
              </a:rPr>
              <a:t>Night</a:t>
            </a:r>
            <a:r>
              <a:rPr lang="pt-PT" sz="1400" dirty="0" smtClean="0">
                <a:solidFill>
                  <a:srgbClr val="FFC000"/>
                </a:solidFill>
              </a:rPr>
              <a:t> </a:t>
            </a:r>
            <a:r>
              <a:rPr lang="pt-PT" sz="1400" dirty="0" err="1" smtClean="0">
                <a:solidFill>
                  <a:srgbClr val="FFC000"/>
                </a:solidFill>
              </a:rPr>
              <a:t>Chez</a:t>
            </a:r>
            <a:r>
              <a:rPr lang="pt-PT" sz="1400" dirty="0" smtClean="0">
                <a:solidFill>
                  <a:srgbClr val="FFC000"/>
                </a:solidFill>
              </a:rPr>
              <a:t> Ali</a:t>
            </a:r>
          </a:p>
        </p:txBody>
      </p:sp>
    </p:spTree>
    <p:extLst>
      <p:ext uri="{BB962C8B-B14F-4D97-AF65-F5344CB8AC3E}">
        <p14:creationId xmlns:p14="http://schemas.microsoft.com/office/powerpoint/2010/main" val="13884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555526"/>
            <a:ext cx="36654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Meknes Bab </a:t>
            </a:r>
            <a:r>
              <a:rPr lang="en-US" sz="1400" dirty="0" err="1">
                <a:solidFill>
                  <a:schemeClr val="bg1"/>
                </a:solidFill>
              </a:rPr>
              <a:t>er-Reth</a:t>
            </a:r>
            <a:r>
              <a:rPr lang="en-US" sz="1400" dirty="0">
                <a:solidFill>
                  <a:schemeClr val="bg1"/>
                </a:solidFill>
              </a:rPr>
              <a:t> (</a:t>
            </a:r>
            <a:r>
              <a:rPr lang="en-US" sz="1400" dirty="0" err="1">
                <a:solidFill>
                  <a:schemeClr val="bg1"/>
                </a:solidFill>
              </a:rPr>
              <a:t>Rih</a:t>
            </a:r>
            <a:r>
              <a:rPr lang="en-US" sz="1400" dirty="0">
                <a:solidFill>
                  <a:schemeClr val="bg1"/>
                </a:solidFill>
              </a:rPr>
              <a:t>) The door of the wind 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113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339502"/>
            <a:ext cx="21687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/>
              <a:t>Meknes</a:t>
            </a:r>
            <a:r>
              <a:rPr lang="pt-PT" sz="1400" dirty="0"/>
              <a:t> Bab </a:t>
            </a:r>
            <a:r>
              <a:rPr lang="pt-PT" sz="1400" dirty="0" err="1"/>
              <a:t>Mansour</a:t>
            </a:r>
            <a:r>
              <a:rPr lang="pt-PT" sz="1400" dirty="0"/>
              <a:t> Gate</a:t>
            </a:r>
          </a:p>
        </p:txBody>
      </p:sp>
    </p:spTree>
    <p:extLst>
      <p:ext uri="{BB962C8B-B14F-4D97-AF65-F5344CB8AC3E}">
        <p14:creationId xmlns:p14="http://schemas.microsoft.com/office/powerpoint/2010/main" val="36299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24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851920" y="123478"/>
            <a:ext cx="62604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 smtClean="0"/>
              <a:t>Meknes</a:t>
            </a:r>
            <a:r>
              <a:rPr lang="pt-PT" sz="1400" dirty="0" smtClean="0"/>
              <a:t> </a:t>
            </a:r>
            <a:r>
              <a:rPr lang="pt-PT" sz="1400" dirty="0"/>
              <a:t>Bab </a:t>
            </a:r>
            <a:r>
              <a:rPr lang="pt-PT" sz="1400" dirty="0" err="1"/>
              <a:t>Mansour</a:t>
            </a:r>
            <a:r>
              <a:rPr lang="pt-PT" sz="1400" dirty="0"/>
              <a:t> Gate</a:t>
            </a:r>
          </a:p>
        </p:txBody>
      </p:sp>
    </p:spTree>
    <p:extLst>
      <p:ext uri="{BB962C8B-B14F-4D97-AF65-F5344CB8AC3E}">
        <p14:creationId xmlns:p14="http://schemas.microsoft.com/office/powerpoint/2010/main" val="153934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411510"/>
            <a:ext cx="491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/>
              <a:t>Fez</a:t>
            </a:r>
          </a:p>
        </p:txBody>
      </p:sp>
    </p:spTree>
    <p:extLst>
      <p:ext uri="{BB962C8B-B14F-4D97-AF65-F5344CB8AC3E}">
        <p14:creationId xmlns:p14="http://schemas.microsoft.com/office/powerpoint/2010/main" val="53443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52320" y="555526"/>
            <a:ext cx="491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/>
              <a:t>Fez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81090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29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2200" y="411510"/>
            <a:ext cx="374014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  <a:p>
            <a:r>
              <a:rPr lang="pt-PT" sz="1400" dirty="0" smtClean="0">
                <a:solidFill>
                  <a:schemeClr val="bg1"/>
                </a:solidFill>
              </a:rPr>
              <a:t>         </a:t>
            </a:r>
            <a:endParaRPr lang="pt-PT" sz="1400" dirty="0">
              <a:solidFill>
                <a:schemeClr val="bg1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372200" y="411510"/>
            <a:ext cx="389254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</p:txBody>
      </p:sp>
      <p:sp>
        <p:nvSpPr>
          <p:cNvPr id="5" name="CaixaDeTexto 4"/>
          <p:cNvSpPr txBox="1"/>
          <p:nvPr/>
        </p:nvSpPr>
        <p:spPr>
          <a:xfrm>
            <a:off x="6372200" y="195486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i="1" dirty="0" err="1" smtClean="0"/>
              <a:t>The</a:t>
            </a:r>
            <a:r>
              <a:rPr lang="pt-PT" sz="1400" i="1" dirty="0" smtClean="0"/>
              <a:t> </a:t>
            </a:r>
            <a:r>
              <a:rPr lang="pt-PT" sz="1400" i="1" dirty="0"/>
              <a:t>entrance to </a:t>
            </a:r>
            <a:r>
              <a:rPr lang="pt-PT" sz="1400" i="1" dirty="0" smtClean="0"/>
              <a:t>Fez                  </a:t>
            </a:r>
            <a:r>
              <a:rPr lang="pt-PT" sz="1400" i="1" dirty="0" err="1" smtClean="0"/>
              <a:t>Palais</a:t>
            </a:r>
            <a:r>
              <a:rPr lang="pt-PT" sz="1400" i="1" dirty="0" smtClean="0"/>
              <a:t> </a:t>
            </a:r>
            <a:r>
              <a:rPr lang="pt-PT" sz="1400" i="1" dirty="0" err="1" smtClean="0"/>
              <a:t>Royal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79550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01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0"/>
            <a:ext cx="923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  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49238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51470"/>
            <a:ext cx="28956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i="1" dirty="0" err="1" smtClean="0"/>
              <a:t>The</a:t>
            </a:r>
            <a:r>
              <a:rPr lang="pt-PT" sz="1400" i="1" dirty="0" smtClean="0"/>
              <a:t> </a:t>
            </a:r>
            <a:r>
              <a:rPr lang="pt-PT" sz="1400" i="1" dirty="0"/>
              <a:t>entrance to </a:t>
            </a:r>
            <a:r>
              <a:rPr lang="pt-PT" sz="1400" i="1" dirty="0" smtClean="0"/>
              <a:t>Fez</a:t>
            </a:r>
          </a:p>
          <a:p>
            <a:r>
              <a:rPr lang="pt-PT" sz="1400" i="1" dirty="0" smtClean="0"/>
              <a:t>       </a:t>
            </a:r>
            <a:r>
              <a:rPr lang="pt-PT" sz="1400" i="1" dirty="0" err="1" smtClean="0"/>
              <a:t>Palais</a:t>
            </a:r>
            <a:r>
              <a:rPr lang="pt-PT" sz="1400" i="1" dirty="0" smtClean="0"/>
              <a:t> </a:t>
            </a:r>
            <a:r>
              <a:rPr lang="pt-PT" sz="1400" i="1" dirty="0" err="1"/>
              <a:t>Royal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415925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2347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    Medina Fez</a:t>
            </a:r>
          </a:p>
          <a:p>
            <a:r>
              <a:rPr lang="pt-PT" sz="1400" dirty="0" smtClean="0"/>
              <a:t>Interior Mesquita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2515778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50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244408" y="26749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Fez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99441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411510"/>
            <a:ext cx="4223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Fez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4514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51470"/>
            <a:ext cx="720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Fez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73257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7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0" y="123478"/>
            <a:ext cx="1811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/>
              <a:t>               </a:t>
            </a:r>
            <a:r>
              <a:rPr lang="pt-PT" sz="1400" dirty="0" smtClean="0"/>
              <a:t>Beni-</a:t>
            </a:r>
            <a:r>
              <a:rPr lang="pt-PT" sz="1400" dirty="0" err="1" smtClean="0"/>
              <a:t>Mellal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2429650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004048" y="123478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/>
              <a:t>Beni-</a:t>
            </a:r>
            <a:r>
              <a:rPr lang="pt-PT" sz="1600" dirty="0" err="1" smtClean="0"/>
              <a:t>Mellal</a:t>
            </a:r>
            <a:endParaRPr lang="pt-PT" sz="1600" dirty="0"/>
          </a:p>
        </p:txBody>
      </p:sp>
    </p:spTree>
    <p:extLst>
      <p:ext uri="{BB962C8B-B14F-4D97-AF65-F5344CB8AC3E}">
        <p14:creationId xmlns:p14="http://schemas.microsoft.com/office/powerpoint/2010/main" val="414578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07904" y="51470"/>
            <a:ext cx="1447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dirty="0" smtClean="0"/>
          </a:p>
          <a:p>
            <a:r>
              <a:rPr lang="pt-PT" sz="1400" dirty="0" smtClean="0"/>
              <a:t>Rabat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230124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6216" y="267494"/>
            <a:ext cx="29387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t-PT" sz="1400" dirty="0" smtClean="0">
                <a:solidFill>
                  <a:prstClr val="black"/>
                </a:solidFill>
              </a:rPr>
              <a:t>               Rabat</a:t>
            </a:r>
          </a:p>
          <a:p>
            <a:pPr lvl="0"/>
            <a:r>
              <a:rPr lang="pt-PT" sz="1400" dirty="0" smtClean="0">
                <a:solidFill>
                  <a:prstClr val="black"/>
                </a:solidFill>
              </a:rPr>
              <a:t>Mausoléu de Mohamed V</a:t>
            </a:r>
            <a:endParaRPr lang="pt-PT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47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27584" y="555526"/>
            <a:ext cx="6093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Rabat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247886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52320" y="555526"/>
            <a:ext cx="727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/>
              <a:t>Rabat</a:t>
            </a:r>
          </a:p>
        </p:txBody>
      </p:sp>
    </p:spTree>
    <p:extLst>
      <p:ext uri="{BB962C8B-B14F-4D97-AF65-F5344CB8AC3E}">
        <p14:creationId xmlns:p14="http://schemas.microsoft.com/office/powerpoint/2010/main" val="194247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95936" y="339502"/>
            <a:ext cx="6093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/>
              <a:t>Rabat</a:t>
            </a:r>
          </a:p>
        </p:txBody>
      </p:sp>
    </p:spTree>
    <p:extLst>
      <p:ext uri="{BB962C8B-B14F-4D97-AF65-F5344CB8AC3E}">
        <p14:creationId xmlns:p14="http://schemas.microsoft.com/office/powerpoint/2010/main" val="670319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12360" y="483518"/>
            <a:ext cx="6093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Rabat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246594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123478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        </a:t>
            </a:r>
            <a:r>
              <a:rPr lang="pt-PT" sz="1400" dirty="0" err="1" smtClean="0"/>
              <a:t>Volubilis</a:t>
            </a:r>
            <a:endParaRPr lang="pt-PT" sz="1400" dirty="0" smtClean="0"/>
          </a:p>
          <a:p>
            <a:r>
              <a:rPr lang="pt-PT" sz="1400" dirty="0" smtClean="0"/>
              <a:t>Ruínas Romanas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562807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95486"/>
            <a:ext cx="163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        </a:t>
            </a:r>
            <a:r>
              <a:rPr lang="pt-PT" sz="1400" dirty="0" err="1" smtClean="0"/>
              <a:t>Volubilis</a:t>
            </a:r>
            <a:endParaRPr lang="pt-PT" sz="1400" dirty="0"/>
          </a:p>
          <a:p>
            <a:r>
              <a:rPr lang="pt-PT" sz="1400" dirty="0" smtClean="0"/>
              <a:t> Ruínas </a:t>
            </a:r>
            <a:r>
              <a:rPr lang="pt-PT" sz="1400" dirty="0"/>
              <a:t>Romanas</a:t>
            </a:r>
          </a:p>
        </p:txBody>
      </p:sp>
    </p:spTree>
    <p:extLst>
      <p:ext uri="{BB962C8B-B14F-4D97-AF65-F5344CB8AC3E}">
        <p14:creationId xmlns:p14="http://schemas.microsoft.com/office/powerpoint/2010/main" val="244516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3568" y="195486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    </a:t>
            </a:r>
            <a:r>
              <a:rPr lang="pt-PT" dirty="0" err="1" smtClean="0"/>
              <a:t>Volubilis</a:t>
            </a:r>
            <a:endParaRPr lang="pt-PT" dirty="0"/>
          </a:p>
          <a:p>
            <a:r>
              <a:rPr lang="pt-PT" sz="1400" dirty="0"/>
              <a:t>Ruínas Romanas</a:t>
            </a:r>
          </a:p>
        </p:txBody>
      </p:sp>
    </p:spTree>
    <p:extLst>
      <p:ext uri="{BB962C8B-B14F-4D97-AF65-F5344CB8AC3E}">
        <p14:creationId xmlns:p14="http://schemas.microsoft.com/office/powerpoint/2010/main" val="333614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9552" y="483518"/>
            <a:ext cx="1380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/>
              <a:t>     </a:t>
            </a:r>
            <a:r>
              <a:rPr lang="pt-PT" sz="1400" dirty="0" err="1" smtClean="0"/>
              <a:t>Volubilis</a:t>
            </a:r>
            <a:endParaRPr lang="pt-PT" sz="1400" dirty="0" smtClean="0"/>
          </a:p>
          <a:p>
            <a:r>
              <a:rPr lang="pt-PT" sz="1400" dirty="0" smtClean="0"/>
              <a:t>Ruínas Romanas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967402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555526"/>
            <a:ext cx="7649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/>
              <a:t>Meknès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426480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59632" y="12347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  </a:t>
            </a:r>
            <a:r>
              <a:rPr lang="pt-PT" sz="1400" dirty="0" err="1" smtClean="0"/>
              <a:t>Meknès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233570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80312" y="483518"/>
            <a:ext cx="7649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/>
              <a:t>Meknès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67451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36096" y="267494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Casablanca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223847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3955644" y="195486"/>
            <a:ext cx="29206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/>
              <a:t>                      </a:t>
            </a:r>
            <a:r>
              <a:rPr lang="pt-PT" sz="1400" dirty="0" smtClean="0"/>
              <a:t>Casablanca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64126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92280" y="195486"/>
            <a:ext cx="20247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Casablanca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96945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08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7504" y="-92546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dirty="0" smtClean="0"/>
          </a:p>
          <a:p>
            <a:r>
              <a:rPr lang="pt-PT" sz="1400" dirty="0" smtClean="0"/>
              <a:t>Casablanca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414799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7504" y="123478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       Casablanca</a:t>
            </a:r>
          </a:p>
          <a:p>
            <a:r>
              <a:rPr lang="pt-PT" sz="1400" dirty="0" smtClean="0"/>
              <a:t>Portas do Palácio Real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68325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71600" y="123478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chemeClr val="bg1"/>
                </a:solidFill>
              </a:rPr>
              <a:t>               </a:t>
            </a:r>
            <a:r>
              <a:rPr lang="pt-PT" sz="1400" dirty="0" smtClean="0">
                <a:solidFill>
                  <a:schemeClr val="bg1"/>
                </a:solidFill>
              </a:rPr>
              <a:t>Casablanca</a:t>
            </a:r>
            <a:endParaRPr lang="pt-PT" sz="1400" dirty="0">
              <a:solidFill>
                <a:schemeClr val="bg1"/>
              </a:solidFill>
            </a:endParaRPr>
          </a:p>
          <a:p>
            <a:r>
              <a:rPr lang="pt-PT" sz="1400" dirty="0" smtClean="0">
                <a:solidFill>
                  <a:schemeClr val="bg1"/>
                </a:solidFill>
              </a:rPr>
              <a:t>           Portas </a:t>
            </a:r>
            <a:r>
              <a:rPr lang="pt-PT" sz="1400" dirty="0">
                <a:solidFill>
                  <a:schemeClr val="bg1"/>
                </a:solidFill>
              </a:rPr>
              <a:t>do Palácio Real</a:t>
            </a:r>
          </a:p>
        </p:txBody>
      </p:sp>
    </p:spTree>
    <p:extLst>
      <p:ext uri="{BB962C8B-B14F-4D97-AF65-F5344CB8AC3E}">
        <p14:creationId xmlns:p14="http://schemas.microsoft.com/office/powerpoint/2010/main" val="332040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1560" y="555526"/>
            <a:ext cx="17902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         Casablanca</a:t>
            </a:r>
          </a:p>
          <a:p>
            <a:r>
              <a:rPr lang="pt-PT" sz="1400" dirty="0" smtClean="0"/>
              <a:t>Mesquita de Hassan II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99113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195486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       </a:t>
            </a:r>
            <a:r>
              <a:rPr lang="pt-PT" sz="1400" dirty="0" smtClean="0"/>
              <a:t>Casablanca</a:t>
            </a:r>
          </a:p>
          <a:p>
            <a:r>
              <a:rPr lang="pt-PT" sz="1400" dirty="0" smtClean="0"/>
              <a:t>Mesquita de Hassan II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66824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03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47864" y="-596602"/>
            <a:ext cx="561662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dirty="0" smtClean="0">
              <a:solidFill>
                <a:schemeClr val="bg1"/>
              </a:solidFill>
            </a:endParaRPr>
          </a:p>
          <a:p>
            <a:r>
              <a:rPr lang="pt-PT" sz="1400" dirty="0" smtClean="0"/>
              <a:t>     </a:t>
            </a:r>
          </a:p>
          <a:p>
            <a:endParaRPr lang="pt-PT" sz="1400" dirty="0"/>
          </a:p>
          <a:p>
            <a:r>
              <a:rPr lang="pt-PT" sz="1400" dirty="0" smtClean="0"/>
              <a:t>                                                                                            Casablanca</a:t>
            </a:r>
            <a:endParaRPr lang="pt-PT" sz="1400" dirty="0"/>
          </a:p>
          <a:p>
            <a:r>
              <a:rPr lang="pt-PT" sz="1400" dirty="0" smtClean="0"/>
              <a:t>                                                                                     Mesquita </a:t>
            </a:r>
            <a:r>
              <a:rPr lang="pt-PT" sz="1400" dirty="0"/>
              <a:t>de Hassan II</a:t>
            </a:r>
          </a:p>
        </p:txBody>
      </p:sp>
    </p:spTree>
    <p:extLst>
      <p:ext uri="{BB962C8B-B14F-4D97-AF65-F5344CB8AC3E}">
        <p14:creationId xmlns:p14="http://schemas.microsoft.com/office/powerpoint/2010/main" val="63429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27584" y="12347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/>
              <a:t> </a:t>
            </a:r>
            <a:r>
              <a:rPr lang="pt-PT" sz="1400" dirty="0" smtClean="0"/>
              <a:t>        </a:t>
            </a:r>
            <a:r>
              <a:rPr lang="pt-PT" sz="1400" dirty="0" smtClean="0">
                <a:solidFill>
                  <a:schemeClr val="bg1"/>
                </a:solidFill>
              </a:rPr>
              <a:t>Casablanca</a:t>
            </a:r>
            <a:endParaRPr lang="pt-PT" sz="1400" dirty="0">
              <a:solidFill>
                <a:schemeClr val="bg1"/>
              </a:solidFill>
            </a:endParaRPr>
          </a:p>
          <a:p>
            <a:r>
              <a:rPr lang="pt-PT" sz="1400" dirty="0">
                <a:solidFill>
                  <a:schemeClr val="bg1"/>
                </a:solidFill>
              </a:rPr>
              <a:t>Mesquita de Hassan II</a:t>
            </a:r>
          </a:p>
        </p:txBody>
      </p:sp>
    </p:spTree>
    <p:extLst>
      <p:ext uri="{BB962C8B-B14F-4D97-AF65-F5344CB8AC3E}">
        <p14:creationId xmlns:p14="http://schemas.microsoft.com/office/powerpoint/2010/main" val="189457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07904" y="195486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/>
              <a:t> </a:t>
            </a:r>
            <a:r>
              <a:rPr lang="pt-PT" dirty="0" smtClean="0"/>
              <a:t>         </a:t>
            </a:r>
            <a:r>
              <a:rPr lang="pt-PT" sz="1400" dirty="0" smtClean="0"/>
              <a:t>Casablanca</a:t>
            </a:r>
            <a:endParaRPr lang="pt-PT" sz="1400" dirty="0"/>
          </a:p>
          <a:p>
            <a:r>
              <a:rPr lang="pt-PT" sz="1400" dirty="0" smtClean="0"/>
              <a:t>    Mesquita </a:t>
            </a:r>
            <a:r>
              <a:rPr lang="pt-PT" sz="1400" dirty="0"/>
              <a:t>de Hassan II</a:t>
            </a:r>
          </a:p>
        </p:txBody>
      </p:sp>
    </p:spTree>
    <p:extLst>
      <p:ext uri="{BB962C8B-B14F-4D97-AF65-F5344CB8AC3E}">
        <p14:creationId xmlns:p14="http://schemas.microsoft.com/office/powerpoint/2010/main" val="1699030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195486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         </a:t>
            </a:r>
            <a:r>
              <a:rPr lang="pt-PT" sz="1400" dirty="0" smtClean="0"/>
              <a:t>Casablanca</a:t>
            </a:r>
          </a:p>
          <a:p>
            <a:r>
              <a:rPr lang="pt-PT" sz="1400" dirty="0" smtClean="0"/>
              <a:t>Mesquita de Hassan II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20044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2200" y="483518"/>
            <a:ext cx="10424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Casablanca 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65030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28184" y="339502"/>
            <a:ext cx="11844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   Casablanca </a:t>
            </a:r>
          </a:p>
          <a:p>
            <a:r>
              <a:rPr lang="pt-PT" sz="1400" dirty="0" smtClean="0"/>
              <a:t>   Praia/</a:t>
            </a:r>
            <a:r>
              <a:rPr lang="pt-PT" sz="1400" dirty="0" err="1" smtClean="0"/>
              <a:t>Beach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53660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164288" y="267494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   Casablanca </a:t>
            </a:r>
          </a:p>
          <a:p>
            <a:r>
              <a:rPr lang="pt-PT" sz="1400" dirty="0" smtClean="0"/>
              <a:t>   Praia/</a:t>
            </a:r>
            <a:r>
              <a:rPr lang="pt-PT" sz="1400" dirty="0" err="1" smtClean="0"/>
              <a:t>Beach</a:t>
            </a:r>
            <a:r>
              <a:rPr lang="pt-PT" sz="1400" dirty="0" smtClean="0"/>
              <a:t>  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588888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23928" y="123478"/>
            <a:ext cx="14487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Casablanca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57946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35896" y="267494"/>
            <a:ext cx="1232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/>
              <a:t>Casablanca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007372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195486"/>
            <a:ext cx="2808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Casablanca </a:t>
            </a:r>
            <a:r>
              <a:rPr lang="pt-PT" sz="1400" dirty="0" err="1" smtClean="0">
                <a:solidFill>
                  <a:schemeClr val="bg1"/>
                </a:solidFill>
              </a:rPr>
              <a:t>by</a:t>
            </a:r>
            <a:r>
              <a:rPr lang="pt-PT" sz="1400" dirty="0" smtClean="0">
                <a:solidFill>
                  <a:schemeClr val="bg1"/>
                </a:solidFill>
              </a:rPr>
              <a:t> </a:t>
            </a:r>
            <a:r>
              <a:rPr lang="pt-PT" sz="1400" dirty="0" err="1" smtClean="0">
                <a:solidFill>
                  <a:schemeClr val="bg1"/>
                </a:solidFill>
              </a:rPr>
              <a:t>night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04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483518"/>
            <a:ext cx="10023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Casablanca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21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882" y="0"/>
            <a:ext cx="9436541" cy="530805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3212"/>
            <a:ext cx="4257675" cy="5143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ângulo 3"/>
          <p:cNvSpPr/>
          <p:nvPr/>
        </p:nvSpPr>
        <p:spPr>
          <a:xfrm>
            <a:off x="467544" y="1203598"/>
            <a:ext cx="4596286" cy="36933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PT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Imagens &amp; Formatação </a:t>
            </a:r>
            <a:r>
              <a:rPr lang="pt-PT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Necy</a:t>
            </a:r>
            <a:r>
              <a:rPr lang="pt-PT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Guerreiro</a:t>
            </a:r>
          </a:p>
          <a:p>
            <a:pPr algn="ctr"/>
            <a:r>
              <a:rPr lang="pt-PT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necyguerreiro@gmail.com</a:t>
            </a:r>
          </a:p>
          <a:p>
            <a:pPr algn="ctr"/>
            <a:r>
              <a:rPr lang="pt-PT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Lisboa – Portugal</a:t>
            </a:r>
          </a:p>
          <a:p>
            <a:pPr algn="ctr"/>
            <a:endParaRPr lang="pt-PT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PT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PT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PT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“ Al </a:t>
            </a:r>
            <a:r>
              <a:rPr lang="pt-PT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Bint</a:t>
            </a:r>
            <a:r>
              <a:rPr lang="pt-PT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Al </a:t>
            </a:r>
            <a:r>
              <a:rPr lang="pt-PT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Shalabyia</a:t>
            </a:r>
            <a:r>
              <a:rPr lang="pt-PT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“</a:t>
            </a:r>
            <a:endParaRPr lang="pt-PT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PT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PT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fld id="{82EF41D9-112E-4D18-9380-D079162836B8}" type="datetime9">
              <a:rPr lang="pt-PT" b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20-07-2018 09:10:17</a:t>
            </a:fld>
            <a:endParaRPr lang="pt-PT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PT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PT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PT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211710"/>
            <a:ext cx="586333" cy="58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8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orient="vert"/>
      </p:transition>
    </mc:Choice>
    <mc:Fallback xmlns="">
      <p:transition spd="slow" advClick="0" advTm="6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236</Words>
  <Application>Microsoft Office PowerPoint</Application>
  <PresentationFormat>Apresentação no Ecrã (16:9)</PresentationFormat>
  <Paragraphs>150</Paragraphs>
  <Slides>80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80</vt:i4>
      </vt:variant>
    </vt:vector>
  </HeadingPairs>
  <TitlesOfParts>
    <vt:vector size="8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22</cp:revision>
  <dcterms:created xsi:type="dcterms:W3CDTF">2016-08-28T14:24:20Z</dcterms:created>
  <dcterms:modified xsi:type="dcterms:W3CDTF">2018-07-20T08:24:32Z</dcterms:modified>
</cp:coreProperties>
</file>