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301" r:id="rId4"/>
    <p:sldId id="293" r:id="rId5"/>
    <p:sldId id="259" r:id="rId6"/>
    <p:sldId id="266" r:id="rId7"/>
    <p:sldId id="267" r:id="rId8"/>
    <p:sldId id="269" r:id="rId9"/>
    <p:sldId id="284" r:id="rId10"/>
    <p:sldId id="270" r:id="rId11"/>
    <p:sldId id="303" r:id="rId12"/>
    <p:sldId id="271" r:id="rId13"/>
    <p:sldId id="272" r:id="rId14"/>
    <p:sldId id="292" r:id="rId15"/>
    <p:sldId id="274" r:id="rId16"/>
    <p:sldId id="275" r:id="rId17"/>
    <p:sldId id="277" r:id="rId18"/>
    <p:sldId id="278" r:id="rId19"/>
    <p:sldId id="280" r:id="rId20"/>
    <p:sldId id="281" r:id="rId21"/>
    <p:sldId id="287" r:id="rId22"/>
    <p:sldId id="282" r:id="rId23"/>
    <p:sldId id="286" r:id="rId24"/>
    <p:sldId id="289" r:id="rId25"/>
    <p:sldId id="290" r:id="rId26"/>
    <p:sldId id="291" r:id="rId27"/>
    <p:sldId id="294" r:id="rId28"/>
    <p:sldId id="295" r:id="rId29"/>
    <p:sldId id="296" r:id="rId30"/>
    <p:sldId id="298" r:id="rId31"/>
    <p:sldId id="299" r:id="rId32"/>
    <p:sldId id="300" r:id="rId33"/>
    <p:sldId id="302" r:id="rId34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88u2qbtU8Jvt1H+oqikQg==" hashData="IqkHTyrH2PyIFlIhfRVjzN6+9OI="/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5032"/>
    <a:srgbClr val="BF6E58"/>
    <a:srgbClr val="984E35"/>
    <a:srgbClr val="9D3333"/>
    <a:srgbClr val="41A3EE"/>
    <a:srgbClr val="9BBBB5"/>
    <a:srgbClr val="789370"/>
    <a:srgbClr val="E1AC7A"/>
    <a:srgbClr val="B97469"/>
    <a:srgbClr val="578A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23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406A1D-9EE0-4804-A09A-6EB8F133132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5045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2E2A8-C858-4104-AC1A-3E1366CE30C5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8854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3D682-17F2-4A2D-A7AE-AD33DFE17F1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7595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9ACA6D-0E82-4DC1-8C48-AA68E53D6BE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2065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DBB2E8-534F-4FEC-97C9-F917AE34ACDE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315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769B3-775D-44B5-AE9A-3E81A985CAB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398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AC1F0-33B3-4427-9879-8FE67654657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309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69EF4-2641-4061-915B-A3749522371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6071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BFA080-09E2-4116-B772-9F7952DF212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981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AE39A6-CF3E-4344-A9D6-E669390E338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2452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232C68-9587-4096-9F5B-FC84344A7A4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9774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0302CED0-3658-48E8-82CF-A367744E54C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apy16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/>
          <p:cNvGrpSpPr/>
          <p:nvPr/>
        </p:nvGrpSpPr>
        <p:grpSpPr>
          <a:xfrm>
            <a:off x="-107950" y="0"/>
            <a:ext cx="9271000" cy="6858000"/>
            <a:chOff x="-107950" y="0"/>
            <a:chExt cx="9271000" cy="6858000"/>
          </a:xfrm>
        </p:grpSpPr>
        <p:grpSp>
          <p:nvGrpSpPr>
            <p:cNvPr id="2050" name="Groupe 4"/>
            <p:cNvGrpSpPr>
              <a:grpSpLocks/>
            </p:cNvGrpSpPr>
            <p:nvPr/>
          </p:nvGrpSpPr>
          <p:grpSpPr bwMode="auto">
            <a:xfrm>
              <a:off x="-107950" y="0"/>
              <a:ext cx="4679950" cy="6858000"/>
              <a:chOff x="-108520" y="0"/>
              <a:chExt cx="4680520" cy="6858000"/>
            </a:xfrm>
          </p:grpSpPr>
          <p:pic>
            <p:nvPicPr>
              <p:cNvPr id="2054" name="Picture 4" descr="vision orientale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811" r="2"/>
              <a:stretch>
                <a:fillRect/>
              </a:stretch>
            </p:blipFill>
            <p:spPr bwMode="auto">
              <a:xfrm flipH="1">
                <a:off x="-108520" y="0"/>
                <a:ext cx="4680520" cy="6858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5" name="Image 1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496" y="4117640"/>
                <a:ext cx="1845483" cy="2609528"/>
              </a:xfrm>
              <a:prstGeom prst="rect">
                <a:avLst/>
              </a:prstGeom>
              <a:noFill/>
              <a:ln w="38100">
                <a:solidFill>
                  <a:srgbClr val="C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051" name="Groupe 6"/>
            <p:cNvGrpSpPr>
              <a:grpSpLocks/>
            </p:cNvGrpSpPr>
            <p:nvPr/>
          </p:nvGrpSpPr>
          <p:grpSpPr bwMode="auto">
            <a:xfrm>
              <a:off x="4572000" y="0"/>
              <a:ext cx="4591050" cy="6858000"/>
              <a:chOff x="4302822" y="0"/>
              <a:chExt cx="4860032" cy="6858000"/>
            </a:xfrm>
          </p:grpSpPr>
          <p:pic>
            <p:nvPicPr>
              <p:cNvPr id="2052" name="Picture 4" descr="vision orientale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851"/>
              <a:stretch>
                <a:fillRect/>
              </a:stretch>
            </p:blipFill>
            <p:spPr bwMode="auto">
              <a:xfrm>
                <a:off x="4302822" y="0"/>
                <a:ext cx="4860032" cy="6858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3" name="Image 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7164275" y="4117640"/>
                <a:ext cx="1835696" cy="2609528"/>
              </a:xfrm>
              <a:prstGeom prst="rect">
                <a:avLst/>
              </a:prstGeom>
              <a:noFill/>
              <a:ln w="38100">
                <a:solidFill>
                  <a:srgbClr val="C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ctangle 1"/>
          <p:cNvSpPr/>
          <p:nvPr/>
        </p:nvSpPr>
        <p:spPr>
          <a:xfrm rot="20558269">
            <a:off x="710182" y="621388"/>
            <a:ext cx="2903832" cy="59002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>
                <a:gd name="adj1" fmla="val 7813"/>
                <a:gd name="adj2" fmla="val -275"/>
              </a:avLst>
            </a:prstTxWarp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alligraphy" panose="03010101010101010101" pitchFamily="66" charset="0"/>
              </a:rPr>
              <a:t>la CHINE</a:t>
            </a:r>
            <a:endParaRPr lang="fr-FR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6000">
    <p:circle/>
    <p:sndAc>
      <p:stSnd loop="1">
        <p:snd r:embed="rId2" name="sound Chi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997714" y="6335595"/>
            <a:ext cx="51485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Lucida Calligraphy" panose="03010101010101010101" pitchFamily="66" charset="0"/>
              </a:rPr>
              <a:t>La cité interdite-la Chine ancienne</a:t>
            </a:r>
            <a:endParaRPr lang="fr-FR" sz="2000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2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508104" y="6403866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Lucida Calligraphy" panose="03010101010101010101" pitchFamily="66" charset="0"/>
              </a:rPr>
              <a:t>Xihui-park-Chine</a:t>
            </a:r>
            <a:endParaRPr lang="fr-FR" sz="2000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85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/>
          <p:cNvGrpSpPr/>
          <p:nvPr/>
        </p:nvGrpSpPr>
        <p:grpSpPr>
          <a:xfrm>
            <a:off x="-25666" y="0"/>
            <a:ext cx="9210676" cy="6858000"/>
            <a:chOff x="-25666" y="0"/>
            <a:chExt cx="9210676" cy="6858000"/>
          </a:xfrm>
        </p:grpSpPr>
        <p:pic>
          <p:nvPicPr>
            <p:cNvPr id="5122" name="Imag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666" y="0"/>
              <a:ext cx="9210676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ZoneTexte 1"/>
            <p:cNvSpPr txBox="1"/>
            <p:nvPr/>
          </p:nvSpPr>
          <p:spPr>
            <a:xfrm>
              <a:off x="4067944" y="404664"/>
              <a:ext cx="11521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400" dirty="0" smtClean="0">
                  <a:solidFill>
                    <a:srgbClr val="FFFF00"/>
                  </a:solidFill>
                  <a:latin typeface="Lucida Calligraphy" panose="03010101010101010101" pitchFamily="66" charset="0"/>
                </a:rPr>
                <a:t>Chine</a:t>
              </a:r>
              <a:endParaRPr lang="fr-FR" sz="2400" dirty="0">
                <a:solidFill>
                  <a:srgbClr val="FFFF00"/>
                </a:solidFill>
                <a:latin typeface="Lucida Calligraphy" panose="03010101010101010101" pitchFamily="66" charset="0"/>
              </a:endParaRPr>
            </a:p>
          </p:txBody>
        </p:sp>
      </p:grp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/>
          <p:cNvGrpSpPr/>
          <p:nvPr/>
        </p:nvGrpSpPr>
        <p:grpSpPr>
          <a:xfrm>
            <a:off x="0" y="-8850"/>
            <a:ext cx="9144000" cy="6966242"/>
            <a:chOff x="0" y="-8850"/>
            <a:chExt cx="9144000" cy="6858000"/>
          </a:xfrm>
        </p:grpSpPr>
        <p:pic>
          <p:nvPicPr>
            <p:cNvPr id="6146" name="Imag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885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ZoneTexte 1"/>
            <p:cNvSpPr txBox="1"/>
            <p:nvPr/>
          </p:nvSpPr>
          <p:spPr>
            <a:xfrm>
              <a:off x="7020272" y="476672"/>
              <a:ext cx="11521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dirty="0" smtClean="0">
                  <a:latin typeface="Lucida Calligraphy" panose="03010101010101010101" pitchFamily="66" charset="0"/>
                </a:rPr>
                <a:t>Chine</a:t>
              </a:r>
              <a:endParaRPr lang="fr-FR" sz="2000" dirty="0">
                <a:latin typeface="Lucida Calligraphy" panose="03010101010101010101" pitchFamily="66" charset="0"/>
              </a:endParaRPr>
            </a:p>
          </p:txBody>
        </p:sp>
      </p:grp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D1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9432"/>
            <a:ext cx="9144000" cy="7317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163442" cy="7317432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815916" y="47667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Chine-</a:t>
            </a:r>
            <a:r>
              <a:rPr lang="fr-FR" dirty="0" err="1" smtClean="0">
                <a:solidFill>
                  <a:srgbClr val="FFFF00"/>
                </a:solidFill>
                <a:latin typeface="Lucida Calligraphy" panose="03010101010101010101" pitchFamily="66" charset="0"/>
              </a:rPr>
              <a:t>sea</a:t>
            </a:r>
            <a:r>
              <a:rPr lang="fr-FR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.</a:t>
            </a:r>
            <a:endParaRPr lang="fr-FR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194" name="Imag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ZoneTexte 1"/>
            <p:cNvSpPr txBox="1"/>
            <p:nvPr/>
          </p:nvSpPr>
          <p:spPr>
            <a:xfrm>
              <a:off x="2915816" y="404664"/>
              <a:ext cx="33123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>
                  <a:solidFill>
                    <a:srgbClr val="FFFF00"/>
                  </a:solidFill>
                  <a:latin typeface="Lucida Calligraphy" panose="03010101010101010101" pitchFamily="66" charset="0"/>
                </a:rPr>
                <a:t>Chine hong-kong-bridges</a:t>
              </a:r>
              <a:endParaRPr lang="fr-FR" dirty="0">
                <a:solidFill>
                  <a:srgbClr val="FFFF00"/>
                </a:solidFill>
                <a:latin typeface="Lucida Calligraphy" panose="03010101010101010101" pitchFamily="66" charset="0"/>
              </a:endParaRPr>
            </a:p>
          </p:txBody>
        </p:sp>
      </p:grp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68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87"/>
            <a:ext cx="9164841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68" y="-39840"/>
            <a:ext cx="9176409" cy="6913391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555776" y="40466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Nationa-grand-</a:t>
            </a:r>
            <a:r>
              <a:rPr lang="fr-FR" dirty="0" err="1" smtClean="0">
                <a:solidFill>
                  <a:srgbClr val="FFFF00"/>
                </a:solidFill>
                <a:latin typeface="Lucida Calligraphy" panose="03010101010101010101" pitchFamily="66" charset="0"/>
              </a:rPr>
              <a:t>Théatre</a:t>
            </a:r>
            <a:r>
              <a:rPr lang="fr-FR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-Chine</a:t>
            </a:r>
            <a:endParaRPr lang="fr-FR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B5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707904" y="47667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China-Town.</a:t>
            </a:r>
            <a:endParaRPr lang="fr-FR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5" y="-12344"/>
            <a:ext cx="9144000" cy="6870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275856" y="404664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China-</a:t>
            </a:r>
            <a:r>
              <a:rPr lang="fr-FR" dirty="0" err="1" smtClean="0">
                <a:latin typeface="Lucida Calligraphy" panose="03010101010101010101" pitchFamily="66" charset="0"/>
              </a:rPr>
              <a:t>arbor</a:t>
            </a:r>
            <a:r>
              <a:rPr lang="fr-FR" dirty="0" smtClean="0">
                <a:latin typeface="Lucida Calligraphy" panose="03010101010101010101" pitchFamily="66" charset="0"/>
              </a:rPr>
              <a:t>-</a:t>
            </a:r>
            <a:r>
              <a:rPr lang="fr-FR" dirty="0" err="1" smtClean="0">
                <a:latin typeface="Lucida Calligraphy" panose="03010101010101010101" pitchFamily="66" charset="0"/>
              </a:rPr>
              <a:t>mountains</a:t>
            </a:r>
            <a:endParaRPr lang="fr-FR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68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-54260" y="-23736"/>
            <a:ext cx="9252520" cy="6981127"/>
            <a:chOff x="-54260" y="-23735"/>
            <a:chExt cx="9252520" cy="6873914"/>
          </a:xfrm>
        </p:grpSpPr>
        <p:pic>
          <p:nvPicPr>
            <p:cNvPr id="2" name="Imag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4260" y="-23735"/>
              <a:ext cx="9252520" cy="6873914"/>
            </a:xfrm>
            <a:prstGeom prst="rect">
              <a:avLst/>
            </a:prstGeom>
          </p:spPr>
        </p:pic>
        <p:sp>
          <p:nvSpPr>
            <p:cNvPr id="3" name="ZoneTexte 2"/>
            <p:cNvSpPr txBox="1"/>
            <p:nvPr/>
          </p:nvSpPr>
          <p:spPr>
            <a:xfrm>
              <a:off x="4139952" y="332656"/>
              <a:ext cx="40324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>
                  <a:solidFill>
                    <a:srgbClr val="FFFF00"/>
                  </a:solidFill>
                  <a:latin typeface="Lucida Calligraphy" panose="03010101010101010101" pitchFamily="66" charset="0"/>
                </a:rPr>
                <a:t>Sculpture dragon CHINE</a:t>
              </a:r>
              <a:endParaRPr lang="fr-FR" dirty="0">
                <a:solidFill>
                  <a:srgbClr val="FFFF00"/>
                </a:solidFill>
                <a:latin typeface="Lucida Calligraphy" panose="030101010101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2958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915816" y="332656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Cloud-</a:t>
            </a:r>
            <a:r>
              <a:rPr lang="fr-FR" dirty="0" err="1" smtClean="0">
                <a:latin typeface="Lucida Calligraphy" panose="03010101010101010101" pitchFamily="66" charset="0"/>
              </a:rPr>
              <a:t>nest</a:t>
            </a:r>
            <a:r>
              <a:rPr lang="fr-FR" dirty="0" smtClean="0">
                <a:latin typeface="Lucida Calligraphy" panose="03010101010101010101" pitchFamily="66" charset="0"/>
              </a:rPr>
              <a:t>-</a:t>
            </a:r>
            <a:r>
              <a:rPr lang="fr-FR" dirty="0" err="1" smtClean="0">
                <a:latin typeface="Lucida Calligraphy" panose="03010101010101010101" pitchFamily="66" charset="0"/>
              </a:rPr>
              <a:t>tianyou</a:t>
            </a:r>
            <a:r>
              <a:rPr lang="fr-FR" dirty="0" smtClean="0">
                <a:latin typeface="Lucida Calligraphy" panose="03010101010101010101" pitchFamily="66" charset="0"/>
              </a:rPr>
              <a:t>-Chine</a:t>
            </a:r>
            <a:endParaRPr lang="fr-FR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38" y="10211"/>
            <a:ext cx="9164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589623" y="47667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solidFill>
                  <a:srgbClr val="FFFF00"/>
                </a:solidFill>
                <a:latin typeface="Lucida Calligraphy" panose="03010101010101010101" pitchFamily="66" charset="0"/>
              </a:rPr>
              <a:t>Lijiang</a:t>
            </a:r>
            <a:r>
              <a:rPr lang="fr-FR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-Chine</a:t>
            </a:r>
            <a:endParaRPr lang="fr-FR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A7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0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403648" y="620688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Dragon-Chine</a:t>
            </a:r>
            <a:endParaRPr lang="fr-FR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65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167844" y="476672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9-corner-bridge-Chine</a:t>
            </a:r>
            <a:endParaRPr lang="fr-FR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65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" y="-2532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39552" y="404664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Maison du Potala-Chine-Tibet</a:t>
            </a:r>
            <a:endParaRPr lang="fr-FR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A3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259632" y="33265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Résidence-house-Chine</a:t>
            </a:r>
            <a:endParaRPr lang="fr-FR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65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39552" y="47667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Chine-monument</a:t>
            </a:r>
            <a:endParaRPr lang="fr-FR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6472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11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563888" y="54868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CHINE</a:t>
            </a:r>
            <a:endParaRPr lang="fr-FR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2" descr="chine-photo-mystere-de-chine-2-de-septembre_125282351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14301" y="-34919"/>
            <a:ext cx="9258301" cy="69834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2" y="-80956"/>
            <a:ext cx="9258301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339752" y="47667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CHINE</a:t>
            </a:r>
            <a:endParaRPr lang="fr-FR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8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851920" y="476672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CHINE</a:t>
            </a:r>
            <a:endParaRPr lang="fr-FR" sz="2000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5108"/>
            <a:ext cx="9276333" cy="697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333" y="174"/>
            <a:ext cx="9300145" cy="6972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79912" y="6093296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Old-</a:t>
            </a:r>
            <a:r>
              <a:rPr lang="fr-FR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School</a:t>
            </a:r>
            <a:r>
              <a:rPr lang="fr-FR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-CHINA-TOWN.</a:t>
            </a:r>
            <a:endParaRPr lang="fr-FR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563888" y="6021288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Ginkgo-village-Yunnan-CHINE</a:t>
            </a:r>
            <a:endParaRPr lang="fr-FR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923928" y="26064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CHINE</a:t>
            </a:r>
            <a:endParaRPr lang="fr-FR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4E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635896" y="548680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Beautiful-architecture-of-CHINA</a:t>
            </a:r>
            <a:endParaRPr lang="fr-FR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8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148064" y="6381328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Statue-China-</a:t>
            </a:r>
            <a:r>
              <a:rPr lang="fr-FR" dirty="0" err="1" smtClean="0">
                <a:latin typeface="Lucida Calligraphy" panose="03010101010101010101" pitchFamily="66" charset="0"/>
              </a:rPr>
              <a:t>lake</a:t>
            </a:r>
            <a:endParaRPr lang="fr-FR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zoom dir="in"/>
      </p:transition>
    </mc:Choice>
    <mc:Fallback xmlns="">
      <p:transition spd="slow" advTm="800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8A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311860" y="40466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CHINE- montagne.</a:t>
            </a:r>
            <a:endParaRPr lang="fr-FR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74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/>
          <p:cNvGrpSpPr/>
          <p:nvPr/>
        </p:nvGrpSpPr>
        <p:grpSpPr>
          <a:xfrm>
            <a:off x="-252536" y="0"/>
            <a:ext cx="9419825" cy="6858000"/>
            <a:chOff x="23289" y="0"/>
            <a:chExt cx="9144000" cy="6858000"/>
          </a:xfrm>
        </p:grpSpPr>
        <p:pic>
          <p:nvPicPr>
            <p:cNvPr id="28674" name="Imag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89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ZoneTexte 1"/>
            <p:cNvSpPr txBox="1"/>
            <p:nvPr/>
          </p:nvSpPr>
          <p:spPr>
            <a:xfrm>
              <a:off x="3347864" y="476672"/>
              <a:ext cx="2448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>
                  <a:latin typeface="Lucida Calligraphy" panose="03010101010101010101" pitchFamily="66" charset="0"/>
                </a:rPr>
                <a:t>Le mur de CHINE</a:t>
              </a:r>
              <a:endParaRPr lang="fr-FR" dirty="0">
                <a:latin typeface="Lucida Calligraphy" panose="03010101010101010101" pitchFamily="66" charset="0"/>
              </a:endParaRPr>
            </a:p>
          </p:txBody>
        </p:sp>
      </p:grpSp>
      <p:grpSp>
        <p:nvGrpSpPr>
          <p:cNvPr id="5" name="Groupe 4"/>
          <p:cNvGrpSpPr/>
          <p:nvPr/>
        </p:nvGrpSpPr>
        <p:grpSpPr>
          <a:xfrm>
            <a:off x="-267580" y="0"/>
            <a:ext cx="9411580" cy="6858000"/>
            <a:chOff x="23289" y="0"/>
            <a:chExt cx="9144000" cy="6858000"/>
          </a:xfrm>
        </p:grpSpPr>
        <p:pic>
          <p:nvPicPr>
            <p:cNvPr id="6" name="Imag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89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ZoneTexte 6"/>
            <p:cNvSpPr txBox="1"/>
            <p:nvPr/>
          </p:nvSpPr>
          <p:spPr>
            <a:xfrm>
              <a:off x="3347864" y="476672"/>
              <a:ext cx="2448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>
                  <a:latin typeface="Lucida Calligraphy" panose="03010101010101010101" pitchFamily="66" charset="0"/>
                </a:rPr>
                <a:t>Le mur de CHINE</a:t>
              </a:r>
              <a:endParaRPr lang="fr-FR" dirty="0">
                <a:latin typeface="Lucida Calligraphy" panose="03010101010101010101" pitchFamily="66" charset="0"/>
              </a:endParaRPr>
            </a:p>
          </p:txBody>
        </p:sp>
      </p:grp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AC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/>
          <p:cNvGrpSpPr/>
          <p:nvPr/>
        </p:nvGrpSpPr>
        <p:grpSpPr>
          <a:xfrm>
            <a:off x="0" y="0"/>
            <a:ext cx="9180512" cy="6956425"/>
            <a:chOff x="0" y="0"/>
            <a:chExt cx="9180512" cy="6956425"/>
          </a:xfrm>
        </p:grpSpPr>
        <p:pic>
          <p:nvPicPr>
            <p:cNvPr id="29698" name="Imag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80512" cy="695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ZoneTexte 1"/>
            <p:cNvSpPr txBox="1"/>
            <p:nvPr/>
          </p:nvSpPr>
          <p:spPr>
            <a:xfrm>
              <a:off x="5220072" y="476672"/>
              <a:ext cx="21602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>
                  <a:solidFill>
                    <a:srgbClr val="FFFF00"/>
                  </a:solidFill>
                  <a:latin typeface="Lucida Calligraphy" panose="03010101010101010101" pitchFamily="66" charset="0"/>
                </a:rPr>
                <a:t>CHINE-Temple</a:t>
              </a:r>
              <a:endParaRPr lang="fr-FR" dirty="0">
                <a:solidFill>
                  <a:srgbClr val="FFFF00"/>
                </a:solidFill>
                <a:latin typeface="Lucida Calligraphy" panose="03010101010101010101" pitchFamily="66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AC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23528" y="69269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Temple-CHINE</a:t>
            </a:r>
            <a:endParaRPr lang="fr-FR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893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311860" y="5486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Le mur de CHINE</a:t>
            </a:r>
            <a:endParaRPr lang="fr-FR" dirty="0"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BB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259632" y="260648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CHINE- montagne</a:t>
            </a:r>
            <a:endParaRPr lang="fr-FR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</p:cSld>
  <p:clrMapOvr>
    <a:masterClrMapping/>
  </p:clrMapOvr>
  <p:transition spd="slow" advTm="9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3333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" y="229087"/>
            <a:ext cx="8568953" cy="4968552"/>
          </a:xfrm>
          <a:prstGeom prst="rect">
            <a:avLst/>
          </a:prstGeom>
          <a:ln w="57150">
            <a:solidFill>
              <a:srgbClr val="CD5032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79512" y="5805264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montage</a:t>
            </a:r>
            <a:endParaRPr lang="fr-FR" dirty="0">
              <a:latin typeface="Lucida Calligraphy" panose="03010101010101010101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362" y="5606360"/>
            <a:ext cx="1738494" cy="97888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499436" y="5869604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6">
                    <a:lumMod val="75000"/>
                  </a:schemeClr>
                </a:solidFill>
                <a:latin typeface="Lucida Calligraphy" panose="03010101010101010101" pitchFamily="66" charset="0"/>
              </a:rPr>
              <a:t>Images du web</a:t>
            </a:r>
            <a:endParaRPr lang="fr-FR" dirty="0">
              <a:solidFill>
                <a:schemeClr val="accent6">
                  <a:lumMod val="75000"/>
                </a:schemeClr>
              </a:solidFill>
              <a:latin typeface="Lucida Calligraphy" panose="03010101010101010101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499992" y="6381328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  <a:latin typeface="Lucida Calligraphy" panose="03010101010101010101" pitchFamily="66" charset="0"/>
                <a:hlinkClick r:id="rId4"/>
              </a:rPr>
              <a:t>http://wwwpapy16.net/</a:t>
            </a:r>
            <a:endParaRPr lang="fr-FR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499992" y="544522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Lucida Calligraphy" panose="03010101010101010101" pitchFamily="66" charset="0"/>
              </a:rPr>
              <a:t>Musique:Sound China</a:t>
            </a:r>
            <a:endParaRPr lang="fr-FR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ar défaut">
  <a:themeElements>
    <a:clrScheme name="Personnalisé 155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00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1942</TotalTime>
  <Words>68</Words>
  <Application>Microsoft Office PowerPoint</Application>
  <PresentationFormat>Affichage à l'écran (4:3)</PresentationFormat>
  <Paragraphs>37</Paragraphs>
  <Slides>33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SUT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Marie-Thé</dc:creator>
  <cp:lastModifiedBy>Papy 16</cp:lastModifiedBy>
  <cp:revision>53</cp:revision>
  <dcterms:created xsi:type="dcterms:W3CDTF">2009-09-25T17:19:45Z</dcterms:created>
  <dcterms:modified xsi:type="dcterms:W3CDTF">2015-08-09T07:48:47Z</dcterms:modified>
</cp:coreProperties>
</file>