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56" r:id="rId3"/>
    <p:sldId id="316" r:id="rId4"/>
    <p:sldId id="300" r:id="rId5"/>
    <p:sldId id="288" r:id="rId6"/>
    <p:sldId id="297" r:id="rId7"/>
    <p:sldId id="318" r:id="rId8"/>
    <p:sldId id="308" r:id="rId9"/>
    <p:sldId id="330" r:id="rId10"/>
    <p:sldId id="303" r:id="rId11"/>
    <p:sldId id="309" r:id="rId12"/>
    <p:sldId id="304" r:id="rId13"/>
    <p:sldId id="307" r:id="rId14"/>
    <p:sldId id="332" r:id="rId15"/>
    <p:sldId id="302" r:id="rId16"/>
    <p:sldId id="333" r:id="rId17"/>
    <p:sldId id="315" r:id="rId18"/>
    <p:sldId id="331" r:id="rId19"/>
    <p:sldId id="312" r:id="rId20"/>
    <p:sldId id="334" r:id="rId21"/>
    <p:sldId id="319" r:id="rId22"/>
    <p:sldId id="268" r:id="rId23"/>
    <p:sldId id="262" r:id="rId24"/>
    <p:sldId id="321" r:id="rId25"/>
    <p:sldId id="293" r:id="rId26"/>
    <p:sldId id="294" r:id="rId27"/>
    <p:sldId id="328" r:id="rId28"/>
    <p:sldId id="273" r:id="rId29"/>
    <p:sldId id="317" r:id="rId30"/>
    <p:sldId id="324" r:id="rId31"/>
    <p:sldId id="335" r:id="rId32"/>
    <p:sldId id="325" r:id="rId33"/>
    <p:sldId id="327" r:id="rId34"/>
    <p:sldId id="311" r:id="rId35"/>
    <p:sldId id="313" r:id="rId36"/>
    <p:sldId id="289" r:id="rId37"/>
    <p:sldId id="290" r:id="rId38"/>
    <p:sldId id="291" r:id="rId39"/>
    <p:sldId id="306" r:id="rId40"/>
    <p:sldId id="260" r:id="rId41"/>
    <p:sldId id="336" r:id="rId4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510" y="-3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D7DC2-E758-473D-860D-2CBCEFA5733B}" type="datetimeFigureOut">
              <a:rPr lang="cs-CZ" smtClean="0"/>
              <a:t>29.3.2016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E8014-A9D1-4BC3-94FE-EBBA5B73D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0498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isContent="1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D7DC2-E758-473D-860D-2CBCEFA5733B}" type="datetimeFigureOut">
              <a:rPr lang="cs-CZ" smtClean="0"/>
              <a:t>29.3.2016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E8014-A9D1-4BC3-94FE-EBBA5B73D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3232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isContent="1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D7DC2-E758-473D-860D-2CBCEFA5733B}" type="datetimeFigureOut">
              <a:rPr lang="cs-CZ" smtClean="0"/>
              <a:t>29.3.2016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E8014-A9D1-4BC3-94FE-EBBA5B73D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043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isContent="1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D7DC2-E758-473D-860D-2CBCEFA5733B}" type="datetimeFigureOut">
              <a:rPr lang="cs-CZ" smtClean="0"/>
              <a:t>29.3.2016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E8014-A9D1-4BC3-94FE-EBBA5B73D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240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isContent="1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D7DC2-E758-473D-860D-2CBCEFA5733B}" type="datetimeFigureOut">
              <a:rPr lang="cs-CZ" smtClean="0"/>
              <a:t>29.3.2016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E8014-A9D1-4BC3-94FE-EBBA5B73D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5825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isContent="1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D7DC2-E758-473D-860D-2CBCEFA5733B}" type="datetimeFigureOut">
              <a:rPr lang="cs-CZ" smtClean="0"/>
              <a:t>29.3.2016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E8014-A9D1-4BC3-94FE-EBBA5B73D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4654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isContent="1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D7DC2-E758-473D-860D-2CBCEFA5733B}" type="datetimeFigureOut">
              <a:rPr lang="cs-CZ" smtClean="0"/>
              <a:t>29.3.2016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E8014-A9D1-4BC3-94FE-EBBA5B73D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7409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isContent="1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D7DC2-E758-473D-860D-2CBCEFA5733B}" type="datetimeFigureOut">
              <a:rPr lang="cs-CZ" smtClean="0"/>
              <a:t>29.3.2016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E8014-A9D1-4BC3-94FE-EBBA5B73D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2331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isContent="1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D7DC2-E758-473D-860D-2CBCEFA5733B}" type="datetimeFigureOut">
              <a:rPr lang="cs-CZ" smtClean="0"/>
              <a:t>29.3.2016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E8014-A9D1-4BC3-94FE-EBBA5B73D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0089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isContent="1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D7DC2-E758-473D-860D-2CBCEFA5733B}" type="datetimeFigureOut">
              <a:rPr lang="cs-CZ" smtClean="0"/>
              <a:t>29.3.2016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E8014-A9D1-4BC3-94FE-EBBA5B73D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05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isContent="1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D7DC2-E758-473D-860D-2CBCEFA5733B}" type="datetimeFigureOut">
              <a:rPr lang="cs-CZ" smtClean="0"/>
              <a:t>29.3.2016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E8014-A9D1-4BC3-94FE-EBBA5B73D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8154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isContent="1"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9D7DC2-E758-473D-860D-2CBCEFA5733B}" type="datetimeFigureOut">
              <a:rPr lang="cs-CZ" smtClean="0"/>
              <a:t>29.3.2016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CE8014-A9D1-4BC3-94FE-EBBA5B73DF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8296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5000">
        <p14:prism isContent="1"/>
      </p:transition>
    </mc:Choice>
    <mc:Fallback xmlns="">
      <p:transition spd="slow" advTm="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7890" name="Picture 2" descr="C:\Users\Jiri\Desktop\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7475"/>
            <a:ext cx="9144000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689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Jiri\Desktop\Schránka 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552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dir="u"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2466" name="Picture 2" descr="C:\Users\Jiri\Desktop\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9938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dir="r"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6082" name="Picture 2" descr="C:\Users\Jiri\Desktop\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0175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dir="d"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3794" name="Picture 2" descr="C:\Users\Jiri\Desktop\Schránka 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8472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3010" name="Picture 2" descr="C:\Users\Jiri\Desktop\Schránka 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848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dir="u"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Jiri\Desktop\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742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dir="r"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4274" name="Picture 2" descr="C:\Users\Jiri\Desktop\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6365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dir="d"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3314" name="Picture 2" descr="C:\Users\Jiri\Desktop\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9504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9154" name="Picture 2" descr="C:\Users\Jiri\Desktop\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3641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dir="u"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5298" name="Picture 2" descr="C:\Users\Jiri\Desktop\Schránka 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871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dir="r"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0178" name="Picture 2" descr="C:\Users\Jiri\Desktop\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3076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dir="d"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3250" name="Picture 2" descr="C:\Users\Jiri\Desktop\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3096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5362" name="Picture 2" descr="C:\Users\Jiri\Desktop\Schránka 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7704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dir="u"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8130" name="Picture 2" descr="C:\Users\Jiri\Desktop\Schránka 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267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dir="r"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6386" name="Picture 2" descr="C:\Users\Jiri\Desktop\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5394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dir="d"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1442" name="Picture 2" descr="C:\Users\Jiri\Desktop\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7572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4338" name="Picture 2" descr="C:\Users\Jiri\Desktop\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1256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dir="u"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8370" name="Picture 2" descr="C:\Users\Jiri\Desktop\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6885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dir="r"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7410" name="Picture 2" descr="C:\Users\Jiri\Desktop\Schránka 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475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dir="d"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Users\Jiri\Desktop\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939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3314" name="Picture 2" descr="C:\Users\Jiri\Desktop\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2994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dir="u"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170" name="Picture 2" descr="C:\Users\Jiri\Desktop\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126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dir="r"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 descr="C:\Users\Jiri\Desktop\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5160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dir="d"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8914" name="Picture 2" descr="C:\Users\Jiri\Desktop\Schránka 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940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9938" name="Picture 2" descr="C:\Users\Jiri\Desktop\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100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dir="u"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266" name="Picture 2" descr="C:\Users\Jiri\Desktop\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193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dir="r"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8434" name="Picture 2" descr="C:\Users\Jiri\Desktop\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1311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dir="d"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3490" name="Picture 2" descr="C:\Users\Jiri\Desktop\Schránka 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4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170" name="Picture 2" descr="C:\Users\Jiri\Desktop\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8734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dir="u"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Jiri\Desktop\Schránka 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0"/>
            <a:ext cx="945832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028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194" name="Picture 2" descr="C:\Users\Jiri\Desktop\Schránka 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117475"/>
            <a:ext cx="9429750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7175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dir="d"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42" name="Picture 2" descr="C:\Users\Jiri\Desktop\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71438"/>
            <a:ext cx="9458326" cy="7000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9113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7346" name="Picture 2" descr="C:\Users\Jiri\Desktop\Schránka 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5608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dir="u"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9394" name="Picture 2" descr="C:\Users\Jiri\Desktop\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5209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dir="r"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4818" name="Picture 2" descr="C:\Users\Jiri\Desktop\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465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dir="d"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5842" name="Picture 2" descr="C:\Users\Jiri\Desktop\Schránka 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0389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6866" name="Picture 2" descr="C:\Users\Jiri\Desktop\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5959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dir="u"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2226" name="Picture 2" descr="C:\Users\Jiri\Desktop\Schránka 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0477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dir="r"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122" name="Picture 2" descr="C:\Users\Jiri\Desktop\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2324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dir="d"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Users\Jiri\Desktop\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884368" y="5601017"/>
            <a:ext cx="5325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n w="28575">
                  <a:solidFill>
                    <a:srgbClr val="002060"/>
                  </a:solidFill>
                </a:ln>
                <a:solidFill>
                  <a:srgbClr val="FFC000"/>
                </a:solidFill>
                <a:latin typeface="Bernard MT Condensed" pitchFamily="18" charset="0"/>
              </a:rPr>
              <a:t>JS</a:t>
            </a:r>
            <a:endParaRPr lang="cs-CZ" sz="4000" dirty="0">
              <a:ln w="28575">
                <a:solidFill>
                  <a:srgbClr val="002060"/>
                </a:solidFill>
              </a:ln>
              <a:solidFill>
                <a:srgbClr val="FFC000"/>
              </a:solidFill>
              <a:latin typeface="Bernard MT Condense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8314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14:prism isContent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1</Words>
  <Application>Microsoft Office PowerPoint</Application>
  <PresentationFormat>Předvádění na obrazovce (4:3)</PresentationFormat>
  <Paragraphs>1</Paragraphs>
  <Slides>41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41</vt:i4>
      </vt:variant>
    </vt:vector>
  </HeadingPairs>
  <TitlesOfParts>
    <vt:vector size="42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pc</cp:lastModifiedBy>
  <cp:revision>19</cp:revision>
  <dcterms:created xsi:type="dcterms:W3CDTF">2016-03-26T16:14:19Z</dcterms:created>
  <dcterms:modified xsi:type="dcterms:W3CDTF">2016-03-29T13:44:15Z</dcterms:modified>
</cp:coreProperties>
</file>