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256" r:id="rId2"/>
    <p:sldId id="384" r:id="rId3"/>
    <p:sldId id="388" r:id="rId4"/>
    <p:sldId id="430" r:id="rId5"/>
    <p:sldId id="389" r:id="rId6"/>
    <p:sldId id="390" r:id="rId7"/>
    <p:sldId id="391" r:id="rId8"/>
    <p:sldId id="392" r:id="rId9"/>
    <p:sldId id="393" r:id="rId10"/>
    <p:sldId id="433" r:id="rId11"/>
    <p:sldId id="394" r:id="rId12"/>
    <p:sldId id="396" r:id="rId13"/>
    <p:sldId id="400" r:id="rId14"/>
    <p:sldId id="397" r:id="rId15"/>
    <p:sldId id="399" r:id="rId16"/>
    <p:sldId id="419" r:id="rId17"/>
    <p:sldId id="402" r:id="rId18"/>
    <p:sldId id="431" r:id="rId19"/>
    <p:sldId id="417" r:id="rId20"/>
    <p:sldId id="418" r:id="rId21"/>
    <p:sldId id="420" r:id="rId22"/>
    <p:sldId id="398" r:id="rId23"/>
    <p:sldId id="435" r:id="rId24"/>
    <p:sldId id="426" r:id="rId25"/>
    <p:sldId id="425" r:id="rId26"/>
    <p:sldId id="427" r:id="rId27"/>
    <p:sldId id="421" r:id="rId28"/>
    <p:sldId id="424" r:id="rId29"/>
    <p:sldId id="422" r:id="rId30"/>
    <p:sldId id="434" r:id="rId31"/>
    <p:sldId id="429" r:id="rId32"/>
    <p:sldId id="404" r:id="rId33"/>
    <p:sldId id="405" r:id="rId34"/>
    <p:sldId id="423" r:id="rId35"/>
    <p:sldId id="406" r:id="rId36"/>
    <p:sldId id="407" r:id="rId37"/>
    <p:sldId id="428" r:id="rId38"/>
    <p:sldId id="408" r:id="rId39"/>
    <p:sldId id="409" r:id="rId40"/>
    <p:sldId id="410" r:id="rId41"/>
    <p:sldId id="411" r:id="rId42"/>
    <p:sldId id="436" r:id="rId43"/>
    <p:sldId id="432" r:id="rId44"/>
    <p:sldId id="437" r:id="rId45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ML5MlcY3W/jNcSGXkzLvw" hashData="+5VWkSQq/UGz8tmonpHrmW/mUA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3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37C41C1B-DFE6-4617-BE13-BEBAFD29E985}" type="datetimeFigureOut">
              <a:rPr lang="pt-BR"/>
              <a:pPr>
                <a:defRPr/>
              </a:pPr>
              <a:t>21/02/2017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5FEB6430-B8B7-4679-BE5B-2E72AC5D469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4608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4862AEA-BB59-4EC3-8209-9F532F8EF851}" type="slidenum">
              <a:rPr lang="pt-BR"/>
              <a:pPr/>
              <a:t>40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4608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4862AEA-BB59-4EC3-8209-9F532F8EF851}" type="slidenum">
              <a:rPr lang="pt-BR"/>
              <a:pPr/>
              <a:t>42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AEDC22-0F32-4FDE-BDAE-B60151FD3A59}" type="datetimeFigureOut">
              <a:rPr lang="pt-BR"/>
              <a:pPr>
                <a:defRPr/>
              </a:pPr>
              <a:t>21/02/2017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24C57D-0B03-4C2D-804C-4231FB71275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2F15EE-4F63-48CD-8484-CCB74636125C}" type="datetimeFigureOut">
              <a:rPr lang="pt-BR"/>
              <a:pPr>
                <a:defRPr/>
              </a:pPr>
              <a:t>21/02/2017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68E8E-09DD-4BCF-BB1D-89859EE0713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82AE6A-A939-4CE2-9907-D9E0F911659E}" type="datetimeFigureOut">
              <a:rPr lang="pt-BR"/>
              <a:pPr>
                <a:defRPr/>
              </a:pPr>
              <a:t>21/02/2017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887E5-0FD7-41DE-8741-6CB09F2C4EF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BA0E03-EAE9-4E01-8239-80714DCB536D}" type="datetimeFigureOut">
              <a:rPr lang="pt-BR"/>
              <a:pPr>
                <a:defRPr/>
              </a:pPr>
              <a:t>21/02/2017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5584C-8EC9-45C5-9A84-D150368B045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8A12DB-56BB-44B3-8BF5-C79745711477}" type="datetimeFigureOut">
              <a:rPr lang="pt-BR"/>
              <a:pPr>
                <a:defRPr/>
              </a:pPr>
              <a:t>21/02/2017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5946D-6148-448D-ACA8-4A286EFB368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BFCFC9-1353-4A26-8C51-FA74BCD4B544}" type="datetimeFigureOut">
              <a:rPr lang="pt-BR"/>
              <a:pPr>
                <a:defRPr/>
              </a:pPr>
              <a:t>21/02/2017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627A3-1FC2-4D38-A2B4-55A0B36D27A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846508-11B6-44A1-96F9-67C3092960A0}" type="datetimeFigureOut">
              <a:rPr lang="pt-BR"/>
              <a:pPr>
                <a:defRPr/>
              </a:pPr>
              <a:t>21/02/2017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C55786-0904-4370-A63C-6785789F6B8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7E46E2-5C7E-47FD-BE3B-C331DEE37CDB}" type="datetimeFigureOut">
              <a:rPr lang="pt-BR"/>
              <a:pPr>
                <a:defRPr/>
              </a:pPr>
              <a:t>21/02/2017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F8BE7D-9F92-45EC-9DE5-4D68241C329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65F55-811B-4110-9CE8-CB5D83ACB715}" type="datetimeFigureOut">
              <a:rPr lang="pt-BR"/>
              <a:pPr>
                <a:defRPr/>
              </a:pPr>
              <a:t>21/02/2017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6050D-85ED-4263-A6D0-86701E03E4E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189D1-810D-4FAA-8DDA-62126327ECC9}" type="datetimeFigureOut">
              <a:rPr lang="pt-BR"/>
              <a:pPr>
                <a:defRPr/>
              </a:pPr>
              <a:t>21/02/2017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4B2DCC-27CF-40B0-86AA-704A64A2102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7B8E0-72E6-4745-A77B-DED63B3C971C}" type="datetimeFigureOut">
              <a:rPr lang="pt-BR"/>
              <a:pPr>
                <a:defRPr/>
              </a:pPr>
              <a:t>21/02/2017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8438D3-F6A5-40F2-93FA-C2C06B515C6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0E88A68-34B3-47C2-B2F3-9A4900F13615}" type="datetimeFigureOut">
              <a:rPr lang="pt-BR"/>
              <a:pPr>
                <a:defRPr/>
              </a:pPr>
              <a:t>21/02/2017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A7D737-8A95-4B67-9A2B-824A129B37B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laboutiquedelpowerpoint.net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aboutiquedelpowerpoint.net/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laboutiquedelpowerpoint.net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laboutiquedelpowerpoint.net/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laboutiquedelpowerpoint.net/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hyperlink" Target="http://www.laboutiquedelpowerpoint.net/" TargetMode="External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gif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hyperlink" Target="http://www.laboutiquedelpowerpoint.net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tatic.panoramio.com/photos/original/343779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aixaDeTexto 3"/>
          <p:cNvSpPr txBox="1">
            <a:spLocks noChangeArrowheads="1"/>
          </p:cNvSpPr>
          <p:nvPr/>
        </p:nvSpPr>
        <p:spPr bwMode="auto">
          <a:xfrm>
            <a:off x="0" y="4841865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pt-BR" sz="80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Sinagoga</a:t>
            </a:r>
          </a:p>
        </p:txBody>
      </p:sp>
      <p:sp>
        <p:nvSpPr>
          <p:cNvPr id="5" name="Retângulo 4"/>
          <p:cNvSpPr/>
          <p:nvPr/>
        </p:nvSpPr>
        <p:spPr>
          <a:xfrm>
            <a:off x="0" y="3270463"/>
            <a:ext cx="9144000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4000" b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Aharoni" pitchFamily="2" charset="-79"/>
                <a:cs typeface="Aharoni" pitchFamily="2" charset="-79"/>
              </a:rPr>
              <a:t>Ghriba</a:t>
            </a:r>
            <a:endParaRPr lang="pt-BR" sz="140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7 Rectángulo">
            <a:hlinkClick r:id="rId4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advTm="14000">
    <p:fade thruBlk="1"/>
    <p:sndAc>
      <p:stSnd loop="1">
        <p:snd r:embed="rId2" name="10 Dancing on Wat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21186" y="142852"/>
            <a:ext cx="8923662" cy="3214710"/>
          </a:xfrm>
          <a:prstGeom prst="rect">
            <a:avLst/>
          </a:prstGeom>
          <a:solidFill>
            <a:srgbClr val="7B6617">
              <a:alpha val="86000"/>
            </a:srgbClr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>
              <a:defRPr/>
            </a:pPr>
            <a:endParaRPr lang="pt-BR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10168" y="3500438"/>
            <a:ext cx="8901221" cy="3214710"/>
          </a:xfrm>
          <a:prstGeom prst="rect">
            <a:avLst/>
          </a:prstGeom>
          <a:solidFill>
            <a:srgbClr val="7B6617">
              <a:alpha val="86000"/>
            </a:srgbClr>
          </a:solidFill>
          <a:ln w="9525">
            <a:noFill/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>
              <a:defRPr/>
            </a:pPr>
            <a:endParaRPr lang="pt-BR"/>
          </a:p>
        </p:txBody>
      </p:sp>
      <p:sp>
        <p:nvSpPr>
          <p:cNvPr id="5" name="CaixaDeTexto 6"/>
          <p:cNvSpPr txBox="1">
            <a:spLocks noChangeArrowheads="1"/>
          </p:cNvSpPr>
          <p:nvPr/>
        </p:nvSpPr>
        <p:spPr bwMode="auto">
          <a:xfrm>
            <a:off x="214313" y="115888"/>
            <a:ext cx="8715375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/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pt-BR" b="1" dirty="0">
                <a:latin typeface="Times New Roman" pitchFamily="18" charset="0"/>
                <a:cs typeface="Times New Roman" pitchFamily="18" charset="0"/>
              </a:rPr>
              <a:t>Sinagoga de </a:t>
            </a:r>
            <a:r>
              <a:rPr lang="pt-BR" b="1" dirty="0" err="1">
                <a:latin typeface="Times New Roman" pitchFamily="18" charset="0"/>
                <a:cs typeface="Times New Roman" pitchFamily="18" charset="0"/>
              </a:rPr>
              <a:t>Ghriba</a:t>
            </a:r>
            <a:r>
              <a:rPr lang="pt-BR" b="1" dirty="0">
                <a:latin typeface="Times New Roman" pitchFamily="18" charset="0"/>
                <a:cs typeface="Times New Roman" pitchFamily="18" charset="0"/>
              </a:rPr>
              <a:t>, é um templo judaico situado no centro da ilha de </a:t>
            </a:r>
            <a:r>
              <a:rPr lang="pt-BR" b="1" dirty="0" err="1">
                <a:latin typeface="Times New Roman" pitchFamily="18" charset="0"/>
                <a:cs typeface="Times New Roman" pitchFamily="18" charset="0"/>
              </a:rPr>
              <a:t>Djerba</a:t>
            </a:r>
            <a:r>
              <a:rPr lang="pt-BR" b="1" dirty="0">
                <a:latin typeface="Times New Roman" pitchFamily="18" charset="0"/>
                <a:cs typeface="Times New Roman" pitchFamily="18" charset="0"/>
              </a:rPr>
              <a:t>, no sul da Tunísia. É um dos principais marcos </a:t>
            </a:r>
            <a:r>
              <a:rPr lang="pt-BR" b="1" dirty="0" smtClean="0">
                <a:latin typeface="Times New Roman" pitchFamily="18" charset="0"/>
                <a:cs typeface="Times New Roman" pitchFamily="18" charset="0"/>
              </a:rPr>
              <a:t>que identifica os</a:t>
            </a:r>
            <a:r>
              <a:rPr lang="pt-BR" b="1" dirty="0">
                <a:latin typeface="Times New Roman" pitchFamily="18" charset="0"/>
                <a:cs typeface="Times New Roman" pitchFamily="18" charset="0"/>
              </a:rPr>
              <a:t> judeus de </a:t>
            </a:r>
            <a:r>
              <a:rPr lang="pt-BR" b="1" dirty="0" err="1">
                <a:latin typeface="Times New Roman" pitchFamily="18" charset="0"/>
                <a:cs typeface="Times New Roman" pitchFamily="18" charset="0"/>
              </a:rPr>
              <a:t>Djerba</a:t>
            </a:r>
            <a:r>
              <a:rPr lang="pt-BR" b="1" dirty="0">
                <a:latin typeface="Times New Roman" pitchFamily="18" charset="0"/>
                <a:cs typeface="Times New Roman" pitchFamily="18" charset="0"/>
              </a:rPr>
              <a:t>, uma das últimas comunidades judias que sobrevivem no mundo árabe. A sinagoga é uma construção modesta, com reflexos azulados, composta de duas salas cobertas, ao contrário das outras sinagogas de </a:t>
            </a:r>
            <a:r>
              <a:rPr lang="pt-BR" b="1" dirty="0" err="1">
                <a:latin typeface="Times New Roman" pitchFamily="18" charset="0"/>
                <a:cs typeface="Times New Roman" pitchFamily="18" charset="0"/>
              </a:rPr>
              <a:t>Djerba</a:t>
            </a:r>
            <a:r>
              <a:rPr lang="pt-BR" b="1" dirty="0">
                <a:latin typeface="Times New Roman" pitchFamily="18" charset="0"/>
                <a:cs typeface="Times New Roman" pitchFamily="18" charset="0"/>
              </a:rPr>
              <a:t>. O pátio interior está rodeado de </a:t>
            </a:r>
            <a:r>
              <a:rPr lang="pt-BR" b="1" dirty="0" err="1">
                <a:latin typeface="Times New Roman" pitchFamily="18" charset="0"/>
                <a:cs typeface="Times New Roman" pitchFamily="18" charset="0"/>
              </a:rPr>
              <a:t>lógias</a:t>
            </a:r>
            <a:r>
              <a:rPr lang="pt-BR" b="1" dirty="0">
                <a:latin typeface="Times New Roman" pitchFamily="18" charset="0"/>
                <a:cs typeface="Times New Roman" pitchFamily="18" charset="0"/>
              </a:rPr>
              <a:t> cobertas e suportadas por arcos e colunas. Os tetos verdes, as paredes azuis, as lâmpadas de azeite e os azulejos de várias cores, tornam este espaço de culto, num local colorido e de paz. A sua fama tem origem em numerosas tradições e crenças que sublinham a sua antiguidade e no fato de que a Sinagoga supostamente contém os restos do Templo de Jerusalém. A Sinagoga foi construída em 586 </a:t>
            </a:r>
            <a:r>
              <a:rPr lang="pt-BR" b="1" dirty="0" err="1">
                <a:latin typeface="Times New Roman" pitchFamily="18" charset="0"/>
                <a:cs typeface="Times New Roman" pitchFamily="18" charset="0"/>
              </a:rPr>
              <a:t>a.C.</a:t>
            </a:r>
            <a:r>
              <a:rPr lang="pt-BR" b="1" dirty="0">
                <a:latin typeface="Times New Roman" pitchFamily="18" charset="0"/>
                <a:cs typeface="Times New Roman" pitchFamily="18" charset="0"/>
              </a:rPr>
              <a:t> e é o local que reúne milhares de peregrinos. É uma das principais atrações turísticas de </a:t>
            </a:r>
            <a:r>
              <a:rPr lang="pt-BR" b="1" dirty="0" err="1">
                <a:latin typeface="Times New Roman" pitchFamily="18" charset="0"/>
                <a:cs typeface="Times New Roman" pitchFamily="18" charset="0"/>
              </a:rPr>
              <a:t>Djerba</a:t>
            </a:r>
            <a:r>
              <a:rPr lang="pt-BR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6" name="5 Rectángulo">
            <a:hlinkClick r:id="rId2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42844" y="3429000"/>
            <a:ext cx="878687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/>
              <a:t>La sinagoga </a:t>
            </a:r>
            <a:r>
              <a:rPr lang="es-ES" b="1" dirty="0" err="1" smtClean="0"/>
              <a:t>Ghriba</a:t>
            </a:r>
            <a:r>
              <a:rPr lang="es-ES" b="1" dirty="0" smtClean="0"/>
              <a:t> es un templo judío en el centro de la isla de </a:t>
            </a:r>
            <a:r>
              <a:rPr lang="es-ES" b="1" dirty="0" err="1" smtClean="0"/>
              <a:t>Djerba</a:t>
            </a:r>
            <a:r>
              <a:rPr lang="es-ES" b="1" dirty="0" smtClean="0"/>
              <a:t>, en el sur de Túnez. Es un hito importante que identifica a los </a:t>
            </a:r>
            <a:r>
              <a:rPr lang="es-ES" b="1" dirty="0" err="1" smtClean="0"/>
              <a:t>Judios</a:t>
            </a:r>
            <a:r>
              <a:rPr lang="es-ES" b="1" dirty="0" smtClean="0"/>
              <a:t> de </a:t>
            </a:r>
            <a:r>
              <a:rPr lang="es-ES" b="1" dirty="0" err="1" smtClean="0"/>
              <a:t>Djerba</a:t>
            </a:r>
            <a:r>
              <a:rPr lang="es-ES" b="1" dirty="0" smtClean="0"/>
              <a:t>, una de las últimas comunidades judías que sobreviven en el mundo árabe. La sinagoga es un modesto edificio con reflejos azulados, compuesto de dos salas cubiertas, a diferencia de las otras sinagogas de </a:t>
            </a:r>
            <a:r>
              <a:rPr lang="es-ES" b="1" dirty="0" err="1" smtClean="0"/>
              <a:t>Djerba</a:t>
            </a:r>
            <a:r>
              <a:rPr lang="es-ES" b="1" dirty="0" smtClean="0"/>
              <a:t>. El patio interior está rodeado por galerías cubiertas y soportado por arcos y columnas. Los techos verdes, </a:t>
            </a:r>
            <a:r>
              <a:rPr lang="es-ES" b="1" dirty="0" smtClean="0"/>
              <a:t>las paredes azules , </a:t>
            </a:r>
            <a:r>
              <a:rPr lang="es-ES" b="1" dirty="0" smtClean="0"/>
              <a:t>lámparas de aceite y azulejos de varios colores, hacen de este espacio de culto, un lugar colorido y </a:t>
            </a:r>
            <a:r>
              <a:rPr lang="es-ES" b="1" dirty="0" smtClean="0"/>
              <a:t>de </a:t>
            </a:r>
            <a:r>
              <a:rPr lang="es-ES" b="1" dirty="0" smtClean="0"/>
              <a:t>paz. Su fama proviene de muchas tradiciones y creencias que hacen hincapié en su antigüedad y el hecho de que la Sinagoga supuestamente contiene los restos del templo de Jerusalén. La sinagoga fue construida en el año 586 antes de Cristo y es el sitio que reúne a miles de peregrinos. Es una de las principales atracciones turísticas de </a:t>
            </a:r>
            <a:r>
              <a:rPr lang="es-ES" b="1" dirty="0" err="1" smtClean="0"/>
              <a:t>Djerba</a:t>
            </a:r>
            <a:r>
              <a:rPr lang="es-ES" b="1" dirty="0" smtClean="0"/>
              <a:t>.</a:t>
            </a:r>
            <a:endParaRPr lang="es-ES" b="1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icheiro:Ghriba-stegop-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2225" y="0"/>
            <a:ext cx="9166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4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  <p:sndAc>
      <p:stSnd loop="1">
        <p:snd r:embed="rId2" name="Enrico Macias - Juif Espagnol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m para Sinagoga de la Ghrib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marigaz.files.wordpress.com/2008/05/djerba-fevmars-2006-0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agem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a136.idata.over-blog.com/3/56/05/81/Voyages/2013/Djerba/synagogue-ghriba/djerba_Ghriba_0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static.panoramio.com/photos/original/6102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88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75"/>
            <a:ext cx="9144000" cy="682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525"/>
            <a:ext cx="9144000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Imagem relaciona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8"/>
            <a:ext cx="9144000" cy="684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https://www.portaldasviagens.com/media/sam-1986.23794/ful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Resultado de imagem para Sinagoga de la Ghrib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marigaz.files.wordpress.com/2008/05/djerba-fevmars-2006-0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Resultado de imagem para Sinagoga de la Ghriba sunse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3" y="4763"/>
            <a:ext cx="9139237" cy="685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 descr="http://a407.idata.over-blog.com/3/56/05/81/Voyages/2013/Djerba/synagogue-ghriba/djerba_Ghriba_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Resultado de imagem para Sinagoga de la Ghrib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 descr="C:\Users\gualter\Downloads\Imagem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9525"/>
            <a:ext cx="9156700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c7.quickcachr.fotos.sapo.pt/i/G21013296/15559861_org3u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Resultado de imagem para Sinagoga de la Ghrib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static.panoramio.com/photos/original/343779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www.consultordeviagens.com/wp-content/uploads/2014/06/14-Interior-da-Sinagoga-El-Ghriba-Djerba-Tun%C3%ADs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4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Resultado de imagem para Sinagoga de la Ghrib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3"/>
            <a:ext cx="9144000" cy="685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3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www.consultordeviagens.com/wp-content/uploads/2014/06/14-Interior-da-Sinagoga-El-Ghriba-Djerba-Tun%C3%ADs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3 Rectángulo">
            <a:hlinkClick r:id="rId4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 advTm="7000">
    <p:fade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Resultado de imagem para Sinagoga de la Ghrib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3"/>
            <a:ext cx="9144000" cy="685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tângulo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4" name="CaixaDeTexto 13"/>
          <p:cNvSpPr txBox="1">
            <a:spLocks noChangeArrowheads="1"/>
          </p:cNvSpPr>
          <p:nvPr/>
        </p:nvSpPr>
        <p:spPr bwMode="auto">
          <a:xfrm>
            <a:off x="2643188" y="50503"/>
            <a:ext cx="342900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Fim</a:t>
            </a:r>
          </a:p>
        </p:txBody>
      </p:sp>
      <p:sp>
        <p:nvSpPr>
          <p:cNvPr id="5" name="CaixaDeTexto 9"/>
          <p:cNvSpPr txBox="1">
            <a:spLocks noChangeArrowheads="1"/>
          </p:cNvSpPr>
          <p:nvPr/>
        </p:nvSpPr>
        <p:spPr bwMode="auto">
          <a:xfrm>
            <a:off x="503238" y="6059488"/>
            <a:ext cx="18573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Imagens: Internet</a:t>
            </a:r>
          </a:p>
          <a:p>
            <a:pPr algn="ctr"/>
            <a:r>
              <a:rPr lang="pt-BR" sz="1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Texto: Internet</a:t>
            </a:r>
          </a:p>
        </p:txBody>
      </p:sp>
      <p:pic>
        <p:nvPicPr>
          <p:cNvPr id="6" name="Picture 7" descr="C:\Users\GUALTER\Downloads\Imagem1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0363" y="5130800"/>
            <a:ext cx="1158875" cy="101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1" descr="http://4.bp.blogspot.com/-b9EgatUgAn4/T6CsxfMVo4I/AAAAAAAAzxI/FS7YsmiTg7I/s1600/computador-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0188" y="5130800"/>
            <a:ext cx="1071562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 descr="estrela luz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17738" y="5273675"/>
            <a:ext cx="214312" cy="20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http://2.bp.blogspot.com/-N0VEBOd46D4/T6Cs8h6DwWI/AAAAAAAAzyo/2DB3sD0l2Ik/s1600/computador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7904" y="4149080"/>
            <a:ext cx="1166812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>
            <a:hlinkClick r:id="rId7"/>
          </p:cNvPr>
          <p:cNvSpPr/>
          <p:nvPr/>
        </p:nvSpPr>
        <p:spPr>
          <a:xfrm>
            <a:off x="4823520" y="6237312"/>
            <a:ext cx="4320480" cy="338554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1600" b="1" kern="10" dirty="0">
                <a:ln w="9525">
                  <a:solidFill>
                    <a:srgbClr val="0070C0"/>
                  </a:solidFill>
                  <a:round/>
                  <a:headEnd/>
                  <a:tailEnd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bo Std" pitchFamily="34" charset="0"/>
              </a:rPr>
              <a:t>La Boutique Del PowerPoint.net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boutique162.png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6275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2482</TotalTime>
  <Words>370</Words>
  <Application>Microsoft Office PowerPoint</Application>
  <PresentationFormat>Presentación en pantalla (4:3)</PresentationFormat>
  <Paragraphs>52</Paragraphs>
  <Slides>44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44</vt:i4>
      </vt:variant>
    </vt:vector>
  </HeadingPairs>
  <TitlesOfParts>
    <vt:vector size="45" baseType="lpstr">
      <vt:lpstr>Tema do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GHRIBA</dc:title>
  <dc:creator>Gualter Lopez</dc:creator>
  <cp:lastModifiedBy>Anita Dinamita</cp:lastModifiedBy>
  <cp:revision>692</cp:revision>
  <dcterms:created xsi:type="dcterms:W3CDTF">2016-01-13T18:41:07Z</dcterms:created>
  <dcterms:modified xsi:type="dcterms:W3CDTF">2017-02-21T13:47:24Z</dcterms:modified>
</cp:coreProperties>
</file>