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mp3" ContentType="audio/unknown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5"/>
  </p:notesMasterIdLst>
  <p:sldIdLst>
    <p:sldId id="322" r:id="rId2"/>
    <p:sldId id="323" r:id="rId3"/>
    <p:sldId id="324" r:id="rId4"/>
    <p:sldId id="325" r:id="rId5"/>
    <p:sldId id="326" r:id="rId6"/>
    <p:sldId id="327" r:id="rId7"/>
    <p:sldId id="328" r:id="rId8"/>
    <p:sldId id="329" r:id="rId9"/>
    <p:sldId id="330" r:id="rId10"/>
    <p:sldId id="331" r:id="rId11"/>
    <p:sldId id="332" r:id="rId12"/>
    <p:sldId id="333" r:id="rId13"/>
    <p:sldId id="334" r:id="rId14"/>
    <p:sldId id="335" r:id="rId15"/>
    <p:sldId id="336" r:id="rId16"/>
    <p:sldId id="337" r:id="rId17"/>
    <p:sldId id="338" r:id="rId18"/>
    <p:sldId id="339" r:id="rId19"/>
    <p:sldId id="340" r:id="rId20"/>
    <p:sldId id="341" r:id="rId21"/>
    <p:sldId id="342" r:id="rId22"/>
    <p:sldId id="343" r:id="rId23"/>
    <p:sldId id="344" r:id="rId24"/>
    <p:sldId id="345" r:id="rId25"/>
    <p:sldId id="346" r:id="rId26"/>
    <p:sldId id="347" r:id="rId27"/>
    <p:sldId id="348" r:id="rId28"/>
    <p:sldId id="349" r:id="rId29"/>
    <p:sldId id="350" r:id="rId30"/>
    <p:sldId id="351" r:id="rId31"/>
    <p:sldId id="352" r:id="rId32"/>
    <p:sldId id="353" r:id="rId33"/>
    <p:sldId id="354" r:id="rId34"/>
    <p:sldId id="355" r:id="rId35"/>
    <p:sldId id="356" r:id="rId36"/>
    <p:sldId id="357" r:id="rId37"/>
    <p:sldId id="358" r:id="rId38"/>
    <p:sldId id="359" r:id="rId39"/>
    <p:sldId id="360" r:id="rId40"/>
    <p:sldId id="361" r:id="rId41"/>
    <p:sldId id="362" r:id="rId42"/>
    <p:sldId id="363" r:id="rId43"/>
    <p:sldId id="364" r:id="rId44"/>
  </p:sldIdLst>
  <p:sldSz cx="9144000" cy="6858000" type="screen4x3"/>
  <p:notesSz cx="6858000" cy="9144000"/>
  <p:defaultTextStyle>
    <a:defPPr>
      <a:defRPr lang="pt-PT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epjSESU+EfaXaLXRfROATg==" hashData="dpQhgK6VIUtWsT4lzeA63ABuOJ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FF"/>
    <a:srgbClr val="66CC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296" y="-4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298B1BD2-F5B0-401C-9AC5-BB5BEB786C29}" type="datetimeFigureOut">
              <a:rPr lang="pt-PT"/>
              <a:pPr>
                <a:defRPr/>
              </a:pPr>
              <a:t>30-10-2018</a:t>
            </a:fld>
            <a:endParaRPr lang="pt-PT"/>
          </a:p>
        </p:txBody>
      </p:sp>
      <p:sp>
        <p:nvSpPr>
          <p:cNvPr id="4" name="Marcador de Posição da Imagem do Diapositivo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PT" noProof="0" smtClean="0"/>
          </a:p>
        </p:txBody>
      </p:sp>
      <p:sp>
        <p:nvSpPr>
          <p:cNvPr id="5" name="Marcador de Posição de Nota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PT" noProof="0" smtClean="0"/>
              <a:t>Clique para editar os estilos</a:t>
            </a:r>
          </a:p>
          <a:p>
            <a:pPr lvl="1"/>
            <a:r>
              <a:rPr lang="pt-PT" noProof="0" smtClean="0"/>
              <a:t>Segundo nível</a:t>
            </a:r>
          </a:p>
          <a:p>
            <a:pPr lvl="2"/>
            <a:r>
              <a:rPr lang="pt-PT" noProof="0" smtClean="0"/>
              <a:t>Terceiro nível</a:t>
            </a:r>
          </a:p>
          <a:p>
            <a:pPr lvl="3"/>
            <a:r>
              <a:rPr lang="pt-PT" noProof="0" smtClean="0"/>
              <a:t>Quarto nível</a:t>
            </a:r>
          </a:p>
          <a:p>
            <a:pPr lvl="4"/>
            <a:r>
              <a:rPr lang="pt-PT" noProof="0" smtClean="0"/>
              <a:t>Quinto nível</a:t>
            </a:r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DF31D2DD-4879-4556-8A1A-EDC5630AEB2F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PT" smtClean="0"/>
              <a:t>Faça clique para editar o estilo</a:t>
            </a:r>
            <a:endParaRPr lang="pt-P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algn="l" rtl="0">
              <a:defRPr/>
            </a:lvl1pPr>
          </a:lstStyle>
          <a:p>
            <a:pPr>
              <a:defRPr/>
            </a:pPr>
            <a:endParaRPr lang="pt-PT" altLang="pt-P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rtl="0">
              <a:defRPr/>
            </a:lvl1pPr>
          </a:lstStyle>
          <a:p>
            <a:pPr>
              <a:defRPr/>
            </a:pPr>
            <a:endParaRPr lang="en-US" altLang="pt-P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rtl="0">
              <a:defRPr/>
            </a:lvl1pPr>
          </a:lstStyle>
          <a:p>
            <a:pPr>
              <a:defRPr/>
            </a:pPr>
            <a:fld id="{21EAB791-F564-48DC-A9B5-A37459B0A531}" type="slidenum">
              <a:rPr lang="en-US" altLang="pt-PT"/>
              <a:pPr>
                <a:defRPr/>
              </a:pPr>
              <a:t>‹nº›</a:t>
            </a:fld>
            <a:endParaRPr lang="en-US" altLang="pt-PT"/>
          </a:p>
        </p:txBody>
      </p:sp>
    </p:spTree>
  </p:cSld>
  <p:clrMapOvr>
    <a:masterClrMapping/>
  </p:clrMapOvr>
  <p:transition spd="med" advTm="50000">
    <p:cover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c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algn="l" rtl="0">
              <a:defRPr/>
            </a:lvl1pPr>
          </a:lstStyle>
          <a:p>
            <a:pPr>
              <a:defRPr/>
            </a:pPr>
            <a:endParaRPr lang="pt-PT" altLang="pt-P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rtl="0">
              <a:defRPr/>
            </a:lvl1pPr>
          </a:lstStyle>
          <a:p>
            <a:pPr>
              <a:defRPr/>
            </a:pPr>
            <a:endParaRPr lang="en-US" altLang="pt-P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rtl="0">
              <a:defRPr/>
            </a:lvl1pPr>
          </a:lstStyle>
          <a:p>
            <a:pPr>
              <a:defRPr/>
            </a:pPr>
            <a:fld id="{DDCA2307-8075-4400-8601-5ADC01CF2E95}" type="slidenum">
              <a:rPr lang="en-US" altLang="pt-PT"/>
              <a:pPr>
                <a:defRPr/>
              </a:pPr>
              <a:t>‹nº›</a:t>
            </a:fld>
            <a:endParaRPr lang="en-US" altLang="pt-PT"/>
          </a:p>
        </p:txBody>
      </p:sp>
    </p:spTree>
  </p:cSld>
  <p:clrMapOvr>
    <a:masterClrMapping/>
  </p:clrMapOvr>
  <p:transition spd="med" advTm="50000">
    <p:cover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algn="l" rtl="0">
              <a:defRPr/>
            </a:lvl1pPr>
          </a:lstStyle>
          <a:p>
            <a:pPr>
              <a:defRPr/>
            </a:pPr>
            <a:endParaRPr lang="pt-PT" altLang="pt-P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rtl="0">
              <a:defRPr/>
            </a:lvl1pPr>
          </a:lstStyle>
          <a:p>
            <a:pPr>
              <a:defRPr/>
            </a:pPr>
            <a:endParaRPr lang="en-US" altLang="pt-P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rtl="0">
              <a:defRPr/>
            </a:lvl1pPr>
          </a:lstStyle>
          <a:p>
            <a:pPr>
              <a:defRPr/>
            </a:pPr>
            <a:fld id="{FA5033D6-6FFF-4B5E-BAE4-92C11521EDD9}" type="slidenum">
              <a:rPr lang="en-US" altLang="pt-PT"/>
              <a:pPr>
                <a:defRPr/>
              </a:pPr>
              <a:t>‹nº›</a:t>
            </a:fld>
            <a:endParaRPr lang="en-US" altLang="pt-PT"/>
          </a:p>
        </p:txBody>
      </p:sp>
    </p:spTree>
  </p:cSld>
  <p:clrMapOvr>
    <a:masterClrMapping/>
  </p:clrMapOvr>
  <p:transition spd="med" advTm="50000">
    <p:cover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algn="l" rtl="0">
              <a:defRPr/>
            </a:lvl1pPr>
          </a:lstStyle>
          <a:p>
            <a:pPr>
              <a:defRPr/>
            </a:pPr>
            <a:endParaRPr lang="pt-PT" altLang="pt-P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rtl="0">
              <a:defRPr/>
            </a:lvl1pPr>
          </a:lstStyle>
          <a:p>
            <a:pPr>
              <a:defRPr/>
            </a:pPr>
            <a:endParaRPr lang="en-US" altLang="pt-P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rtl="0">
              <a:defRPr/>
            </a:lvl1pPr>
          </a:lstStyle>
          <a:p>
            <a:pPr>
              <a:defRPr/>
            </a:pPr>
            <a:fld id="{B8830CD0-A463-4C0F-A097-3A96148E6C76}" type="slidenum">
              <a:rPr lang="en-US" altLang="pt-PT"/>
              <a:pPr>
                <a:defRPr/>
              </a:pPr>
              <a:t>‹nº›</a:t>
            </a:fld>
            <a:endParaRPr lang="en-US" altLang="pt-PT"/>
          </a:p>
        </p:txBody>
      </p:sp>
    </p:spTree>
  </p:cSld>
  <p:clrMapOvr>
    <a:masterClrMapping/>
  </p:clrMapOvr>
  <p:transition spd="med" advTm="50000">
    <p:cover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o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algn="l" rtl="0">
              <a:defRPr/>
            </a:lvl1pPr>
          </a:lstStyle>
          <a:p>
            <a:pPr>
              <a:defRPr/>
            </a:pPr>
            <a:endParaRPr lang="pt-PT" altLang="pt-PT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rtl="0">
              <a:defRPr/>
            </a:lvl1pPr>
          </a:lstStyle>
          <a:p>
            <a:pPr>
              <a:defRPr/>
            </a:pPr>
            <a:endParaRPr lang="en-US" altLang="pt-PT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rtl="0">
              <a:defRPr/>
            </a:lvl1pPr>
          </a:lstStyle>
          <a:p>
            <a:pPr>
              <a:defRPr/>
            </a:pPr>
            <a:fld id="{349A8F78-6854-4018-A0E9-E1F3A0BD4523}" type="slidenum">
              <a:rPr lang="en-US" altLang="pt-PT"/>
              <a:pPr>
                <a:defRPr/>
              </a:pPr>
              <a:t>‹nº›</a:t>
            </a:fld>
            <a:endParaRPr lang="en-US" altLang="pt-PT"/>
          </a:p>
        </p:txBody>
      </p:sp>
    </p:spTree>
  </p:cSld>
  <p:clrMapOvr>
    <a:masterClrMapping/>
  </p:clrMapOvr>
  <p:transition spd="med" advTm="50000">
    <p:cover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algn="l" rtl="0">
              <a:defRPr/>
            </a:lvl1pPr>
          </a:lstStyle>
          <a:p>
            <a:pPr>
              <a:defRPr/>
            </a:pPr>
            <a:endParaRPr lang="pt-PT" altLang="pt-P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rtl="0">
              <a:defRPr/>
            </a:lvl1pPr>
          </a:lstStyle>
          <a:p>
            <a:pPr>
              <a:defRPr/>
            </a:pPr>
            <a:endParaRPr lang="en-US" altLang="pt-PT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rtl="0">
              <a:defRPr/>
            </a:lvl1pPr>
          </a:lstStyle>
          <a:p>
            <a:pPr>
              <a:defRPr/>
            </a:pPr>
            <a:fld id="{4C4F3E5F-179F-4525-8B70-84D6F567D414}" type="slidenum">
              <a:rPr lang="en-US" altLang="pt-PT"/>
              <a:pPr>
                <a:defRPr/>
              </a:pPr>
              <a:t>‹nº›</a:t>
            </a:fld>
            <a:endParaRPr lang="en-US" altLang="pt-PT"/>
          </a:p>
        </p:txBody>
      </p:sp>
    </p:spTree>
  </p:cSld>
  <p:clrMapOvr>
    <a:masterClrMapping/>
  </p:clrMapOvr>
  <p:transition spd="med" advTm="50000">
    <p:cover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algn="l" rtl="0">
              <a:defRPr/>
            </a:lvl1pPr>
          </a:lstStyle>
          <a:p>
            <a:pPr>
              <a:defRPr/>
            </a:pPr>
            <a:endParaRPr lang="pt-PT" altLang="pt-PT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rtl="0">
              <a:defRPr/>
            </a:lvl1pPr>
          </a:lstStyle>
          <a:p>
            <a:pPr>
              <a:defRPr/>
            </a:pPr>
            <a:endParaRPr lang="en-US" altLang="pt-PT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rtl="0">
              <a:defRPr/>
            </a:lvl1pPr>
          </a:lstStyle>
          <a:p>
            <a:pPr>
              <a:defRPr/>
            </a:pPr>
            <a:fld id="{2C8944AB-8790-4433-A135-21F95E4E2B1F}" type="slidenum">
              <a:rPr lang="en-US" altLang="pt-PT"/>
              <a:pPr>
                <a:defRPr/>
              </a:pPr>
              <a:t>‹nº›</a:t>
            </a:fld>
            <a:endParaRPr lang="en-US" altLang="pt-PT"/>
          </a:p>
        </p:txBody>
      </p:sp>
    </p:spTree>
  </p:cSld>
  <p:clrMapOvr>
    <a:masterClrMapping/>
  </p:clrMapOvr>
  <p:transition spd="med" advTm="50000">
    <p:cover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algn="l" rtl="0">
              <a:defRPr/>
            </a:lvl1pPr>
          </a:lstStyle>
          <a:p>
            <a:pPr>
              <a:defRPr/>
            </a:pPr>
            <a:endParaRPr lang="pt-PT" altLang="pt-P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rtl="0">
              <a:defRPr/>
            </a:lvl1pPr>
          </a:lstStyle>
          <a:p>
            <a:pPr>
              <a:defRPr/>
            </a:pPr>
            <a:endParaRPr lang="en-US" altLang="pt-P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rtl="0">
              <a:defRPr/>
            </a:lvl1pPr>
          </a:lstStyle>
          <a:p>
            <a:pPr>
              <a:defRPr/>
            </a:pPr>
            <a:fld id="{0D88CA50-02F2-46CC-A1BE-CB4FEB4A7CD8}" type="slidenum">
              <a:rPr lang="en-US" altLang="pt-PT"/>
              <a:pPr>
                <a:defRPr/>
              </a:pPr>
              <a:t>‹nº›</a:t>
            </a:fld>
            <a:endParaRPr lang="en-US" altLang="pt-PT"/>
          </a:p>
        </p:txBody>
      </p:sp>
    </p:spTree>
  </p:cSld>
  <p:clrMapOvr>
    <a:masterClrMapping/>
  </p:clrMapOvr>
  <p:transition spd="med" advTm="50000">
    <p:cover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PT" noProof="0" smtClean="0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algn="l" rtl="0">
              <a:defRPr/>
            </a:lvl1pPr>
          </a:lstStyle>
          <a:p>
            <a:pPr>
              <a:defRPr/>
            </a:pPr>
            <a:endParaRPr lang="pt-PT" altLang="pt-P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rtl="0">
              <a:defRPr/>
            </a:lvl1pPr>
          </a:lstStyle>
          <a:p>
            <a:pPr>
              <a:defRPr/>
            </a:pPr>
            <a:endParaRPr lang="en-US" altLang="pt-P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rtl="0">
              <a:defRPr/>
            </a:lvl1pPr>
          </a:lstStyle>
          <a:p>
            <a:pPr>
              <a:defRPr/>
            </a:pPr>
            <a:fld id="{743E88A1-CF3A-45C5-9368-D77431CB3487}" type="slidenum">
              <a:rPr lang="en-US" altLang="pt-PT"/>
              <a:pPr>
                <a:defRPr/>
              </a:pPr>
              <a:t>‹nº›</a:t>
            </a:fld>
            <a:endParaRPr lang="en-US" altLang="pt-PT"/>
          </a:p>
        </p:txBody>
      </p:sp>
    </p:spTree>
  </p:cSld>
  <p:clrMapOvr>
    <a:masterClrMapping/>
  </p:clrMapOvr>
  <p:transition spd="med" advTm="50000">
    <p:cover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algn="l" rtl="0">
              <a:defRPr/>
            </a:lvl1pPr>
          </a:lstStyle>
          <a:p>
            <a:pPr>
              <a:defRPr/>
            </a:pPr>
            <a:endParaRPr lang="pt-PT" altLang="pt-P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rtl="0">
              <a:defRPr/>
            </a:lvl1pPr>
          </a:lstStyle>
          <a:p>
            <a:pPr>
              <a:defRPr/>
            </a:pPr>
            <a:endParaRPr lang="en-US" altLang="pt-P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rtl="0">
              <a:defRPr/>
            </a:lvl1pPr>
          </a:lstStyle>
          <a:p>
            <a:pPr>
              <a:defRPr/>
            </a:pPr>
            <a:fld id="{21B004ED-354D-47BF-BC17-0A155E7A2BA8}" type="slidenum">
              <a:rPr lang="en-US" altLang="pt-PT"/>
              <a:pPr>
                <a:defRPr/>
              </a:pPr>
              <a:t>‹nº›</a:t>
            </a:fld>
            <a:endParaRPr lang="en-US" altLang="pt-PT"/>
          </a:p>
        </p:txBody>
      </p:sp>
    </p:spTree>
  </p:cSld>
  <p:clrMapOvr>
    <a:masterClrMapping/>
  </p:clrMapOvr>
  <p:transition spd="med" advTm="50000">
    <p:cover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algn="l" rtl="0">
              <a:defRPr/>
            </a:lvl1pPr>
          </a:lstStyle>
          <a:p>
            <a:pPr>
              <a:defRPr/>
            </a:pPr>
            <a:endParaRPr lang="pt-PT" altLang="pt-P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rtl="0">
              <a:defRPr/>
            </a:lvl1pPr>
          </a:lstStyle>
          <a:p>
            <a:pPr>
              <a:defRPr/>
            </a:pPr>
            <a:endParaRPr lang="en-US" altLang="pt-P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rtl="0">
              <a:defRPr/>
            </a:lvl1pPr>
          </a:lstStyle>
          <a:p>
            <a:pPr>
              <a:defRPr/>
            </a:pPr>
            <a:fld id="{7F2ABB92-9A03-436A-B60A-AEC154AE0BD4}" type="slidenum">
              <a:rPr lang="en-US" altLang="pt-PT"/>
              <a:pPr>
                <a:defRPr/>
              </a:pPr>
              <a:t>‹nº›</a:t>
            </a:fld>
            <a:endParaRPr lang="en-US" altLang="pt-PT"/>
          </a:p>
        </p:txBody>
      </p:sp>
    </p:spTree>
  </p:cSld>
  <p:clrMapOvr>
    <a:masterClrMapping/>
  </p:clrMapOvr>
  <p:transition spd="med" advTm="50000">
    <p:cover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pt-PT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pt-PT" smtClean="0"/>
              <a:t>לחץ כדי לערוך סגנונות טקסט של תבנית בסיס</a:t>
            </a:r>
          </a:p>
          <a:p>
            <a:pPr lvl="1"/>
            <a:r>
              <a:rPr lang="he-IL" altLang="pt-PT" smtClean="0"/>
              <a:t>רמה שנייה</a:t>
            </a:r>
          </a:p>
          <a:p>
            <a:pPr lvl="2"/>
            <a:r>
              <a:rPr lang="he-IL" altLang="pt-PT" smtClean="0"/>
              <a:t>רמה שלישית</a:t>
            </a:r>
          </a:p>
          <a:p>
            <a:pPr lvl="3"/>
            <a:r>
              <a:rPr lang="he-IL" altLang="pt-PT" smtClean="0"/>
              <a:t>רמה רביעית</a:t>
            </a:r>
          </a:p>
          <a:p>
            <a:pPr lvl="4"/>
            <a:r>
              <a:rPr lang="he-IL" altLang="pt-PT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solidFill>
                  <a:srgbClr val="000000"/>
                </a:solidFill>
                <a:cs typeface="+mn-cs"/>
              </a:defRPr>
            </a:lvl1pPr>
          </a:lstStyle>
          <a:p>
            <a:pPr>
              <a:defRPr/>
            </a:pPr>
            <a:endParaRPr lang="pt-PT" altLang="pt-PT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solidFill>
                  <a:srgbClr val="000000"/>
                </a:solidFill>
                <a:cs typeface="+mn-cs"/>
              </a:defRPr>
            </a:lvl1pPr>
          </a:lstStyle>
          <a:p>
            <a:pPr>
              <a:defRPr/>
            </a:pPr>
            <a:endParaRPr lang="en-US" altLang="pt-PT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solidFill>
                  <a:srgbClr val="000000"/>
                </a:solidFill>
                <a:cs typeface="+mn-cs"/>
              </a:defRPr>
            </a:lvl1pPr>
          </a:lstStyle>
          <a:p>
            <a:pPr>
              <a:defRPr/>
            </a:pPr>
            <a:fld id="{DAB64BFD-2481-49EA-9A19-10559F3E77E5}" type="slidenum">
              <a:rPr lang="en-US" altLang="pt-PT"/>
              <a:pPr>
                <a:defRPr/>
              </a:pPr>
              <a:t>‹nº›</a:t>
            </a:fld>
            <a:endParaRPr lang="en-US" altLang="pt-P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7" r:id="rId1"/>
    <p:sldLayoutId id="2147483728" r:id="rId2"/>
    <p:sldLayoutId id="2147483729" r:id="rId3"/>
    <p:sldLayoutId id="2147483730" r:id="rId4"/>
    <p:sldLayoutId id="2147483731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</p:sldLayoutIdLst>
  <p:transition spd="med" advTm="50000">
    <p:cover dir="d"/>
  </p:transition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media1.mp3"/><Relationship Id="rId5" Type="http://schemas.openxmlformats.org/officeDocument/2006/relationships/image" Target="../media/image2.png"/><Relationship Id="rId4" Type="http://schemas.microsoft.com/office/2007/relationships/media" Target="../media/media1.mp3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media" Target="../media/media1.mp3"/><Relationship Id="rId2" Type="http://schemas.openxmlformats.org/officeDocument/2006/relationships/slideLayout" Target="../slideLayouts/slideLayout1.xml"/><Relationship Id="rId1" Type="http://schemas.openxmlformats.org/officeDocument/2006/relationships/audio" Target="../media/media1.mp3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37890" name="Picture 2" descr="C:\Users\Jiri\Desktop\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117475"/>
            <a:ext cx="9144000" cy="709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1.mp3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296899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5000">
        <p14:prism isContent="1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1.mp3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3"/>
              </p:ext>
            </p:extLst>
          </p:nvPr>
        </p:nvPicPr>
        <p:blipFill>
          <a:blip r:embed="rId4" cstate="print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6" name="Imagem 5" descr="Macau - China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07504" y="116632"/>
            <a:ext cx="8928992" cy="6552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296899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5000">
        <p14:prism isContent="1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26" name="Picture 2" descr="C:\Users\Jiri\Desktop\Schránka 0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57163" y="-117475"/>
            <a:ext cx="9458326" cy="709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6075526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5000">
        <p14:prism dir="u" isContent="1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62466" name="Picture 2" descr="C:\Users\Jiri\Desktop\0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57163" y="-117475"/>
            <a:ext cx="9458326" cy="709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4799387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5000">
        <p14:prism dir="r" isContent="1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6082" name="Picture 2" descr="C:\Users\Jiri\Desktop\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57163" y="-117475"/>
            <a:ext cx="9458326" cy="709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6201755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5000">
        <p14:prism dir="d" isContent="1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33794" name="Picture 2" descr="C:\Users\Jiri\Desktop\Schránka 3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57163" y="-117475"/>
            <a:ext cx="9458326" cy="709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1284726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5000">
        <p14:prism isContent="1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3010" name="Picture 2" descr="C:\Users\Jiri\Desktop\Schránka 4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57163" y="-117475"/>
            <a:ext cx="9458326" cy="709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488483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5000">
        <p14:prism dir="u" isContent="1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26" name="Picture 2" descr="C:\Users\Jiri\Desktop\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57163" y="-117475"/>
            <a:ext cx="9458326" cy="709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5674231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5000">
        <p14:prism dir="r" isContent="1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54274" name="Picture 2" descr="C:\Users\Jiri\Desktop\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57163" y="-117475"/>
            <a:ext cx="9458326" cy="709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696365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5000">
        <p14:prism dir="d" isContent="1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3314" name="Picture 2" descr="C:\Users\Jiri\Desktop\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57163" y="-117475"/>
            <a:ext cx="9458326" cy="709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249504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5000">
        <p14:prism isContent="1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9154" name="Picture 2" descr="C:\Users\Jiri\Desktop\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57163" y="-117475"/>
            <a:ext cx="9458326" cy="709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8636414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5000">
        <p14:prism dir="u" isContent="1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55298" name="Picture 2" descr="C:\Users\Jiri\Desktop\Schránka 6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57163" y="-117475"/>
            <a:ext cx="9458326" cy="709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97871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5000">
        <p14:prism dir="r" isContent="1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50178" name="Picture 2" descr="C:\Users\Jiri\Desktop\0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57163" y="-117475"/>
            <a:ext cx="9458326" cy="709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6830764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5000">
        <p14:prism dir="d" isContent="1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53250" name="Picture 2" descr="C:\Users\Jiri\Desktop\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57163" y="-117475"/>
            <a:ext cx="9458326" cy="709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4730962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5000">
        <p14:prism isContent="1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5362" name="Picture 2" descr="C:\Users\Jiri\Desktop\Schránka 0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4377042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5000">
        <p14:prism dir="u" isContent="1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8130" name="Picture 2" descr="C:\Users\Jiri\Desktop\Schránka 5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57163" y="-117475"/>
            <a:ext cx="9458326" cy="709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9026702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5000">
        <p14:prism dir="r" isContent="1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6386" name="Picture 2" descr="C:\Users\Jiri\Desktop\0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57163" y="-117475"/>
            <a:ext cx="9458326" cy="709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1753941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5000">
        <p14:prism dir="d" isContent="1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61442" name="Picture 2" descr="C:\Users\Jiri\Desktop\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57163" y="-117475"/>
            <a:ext cx="9458326" cy="709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487572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5000">
        <p14:prism isContent="1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4338" name="Picture 2" descr="C:\Users\Jiri\Desktop\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7012561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5000">
        <p14:prism dir="u" isContent="1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58370" name="Picture 2" descr="C:\Users\Jiri\Desktop\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57163" y="-117475"/>
            <a:ext cx="9458326" cy="709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4468857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5000">
        <p14:prism dir="r" isContent="1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7410" name="Picture 2" descr="C:\Users\Jiri\Desktop\Schránka 0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57163" y="-117475"/>
            <a:ext cx="9458326" cy="709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624755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5000">
        <p14:prism dir="d" isContent="1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2050" name="Picture 2" descr="C:\Users\Jiri\Desktop\0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57163" y="-117475"/>
            <a:ext cx="9458326" cy="709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7993962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5000">
        <p14:prism isContent="1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3314" name="Picture 2" descr="C:\Users\Jiri\Desktop\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57163" y="-117475"/>
            <a:ext cx="9458326" cy="709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6429948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5000">
        <p14:prism dir="u" isContent="1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7170" name="Picture 2" descr="C:\Users\Jiri\Desktop\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57163" y="-117475"/>
            <a:ext cx="9458326" cy="709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541264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5000">
        <p14:prism dir="r" isContent="1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098" name="Picture 2" descr="C:\Users\Jiri\Desktop\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57163" y="-117475"/>
            <a:ext cx="9458326" cy="709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4451609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5000">
        <p14:prism dir="d" isContent="1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38914" name="Picture 2" descr="C:\Users\Jiri\Desktop\Schránka 4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57163" y="-117475"/>
            <a:ext cx="9458326" cy="709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0494084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5000">
        <p14:prism isContent="1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39938" name="Picture 2" descr="C:\Users\Jiri\Desktop\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57163" y="-117475"/>
            <a:ext cx="9458326" cy="709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4110033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5000">
        <p14:prism dir="u" isContent="1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1266" name="Picture 2" descr="C:\Users\Jiri\Desktop\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57163" y="-117475"/>
            <a:ext cx="9458326" cy="709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561938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5000">
        <p14:prism dir="r" isContent="1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8434" name="Picture 2" descr="C:\Users\Jiri\Desktop\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57163" y="-117475"/>
            <a:ext cx="9458326" cy="709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5513112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5000">
        <p14:prism dir="d" isContent="1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63490" name="Picture 2" descr="C:\Users\Jiri\Desktop\Schránka 7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57163" y="-117475"/>
            <a:ext cx="9458326" cy="709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8541968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5000">
        <p14:prism isContent="1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7170" name="Picture 2" descr="C:\Users\Jiri\Desktop\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57163" y="-117475"/>
            <a:ext cx="9458326" cy="709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587340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5000">
        <p14:prism dir="u" isContent="1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26" name="Picture 2" descr="C:\Users\Jiri\Desktop\Schránka 0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57163" y="0"/>
            <a:ext cx="945832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440288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5000">
        <p14:prism isContent="1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8194" name="Picture 2" descr="C:\Users\Jiri\Desktop\Schránka 0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42875" y="-117475"/>
            <a:ext cx="9429750" cy="709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4471755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5000">
        <p14:prism dir="d" isContent="1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242" name="Picture 2" descr="C:\Users\Jiri\Desktop\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57163" y="-71438"/>
            <a:ext cx="9458326" cy="7000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6491137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5000">
        <p14:prism isContent="1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57346" name="Picture 2" descr="C:\Users\Jiri\Desktop\Schránka 6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57163" y="-117475"/>
            <a:ext cx="9458326" cy="709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6656080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5000">
        <p14:prism dir="u" isContent="1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59394" name="Picture 2" descr="C:\Users\Jiri\Desktop\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57163" y="-117475"/>
            <a:ext cx="9458326" cy="709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5752091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5000">
        <p14:prism dir="r" isContent="1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34818" name="Picture 2" descr="C:\Users\Jiri\Desktop\0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57163" y="-117475"/>
            <a:ext cx="9458326" cy="709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1846562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5000">
        <p14:prism dir="d" isContent="1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35842" name="Picture 2" descr="C:\Users\Jiri\Desktop\Schránka 4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57163" y="-117475"/>
            <a:ext cx="9458326" cy="709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5303892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5000">
        <p14:prism isContent="1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36866" name="Picture 2" descr="C:\Users\Jiri\Desktop\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57163" y="-117475"/>
            <a:ext cx="9458326" cy="709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6159592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5000">
        <p14:prism dir="u" isContent="1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52226" name="Picture 2" descr="C:\Users\Jiri\Desktop\Schránka 5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57163" y="-117475"/>
            <a:ext cx="9458326" cy="709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1204771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5000">
        <p14:prism dir="r" isContent="1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5122" name="Picture 2" descr="C:\Users\Jiri\Desktop\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57163" y="-117475"/>
            <a:ext cx="9458326" cy="709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8223242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5000">
        <p14:prism dir="d" isContent="1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7884368" y="5601017"/>
            <a:ext cx="53251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ln w="28575">
                  <a:solidFill>
                    <a:srgbClr val="002060"/>
                  </a:solidFill>
                </a:ln>
                <a:solidFill>
                  <a:srgbClr val="FFC000"/>
                </a:solidFill>
                <a:latin typeface="Bernard MT Condensed" pitchFamily="18" charset="0"/>
              </a:rPr>
              <a:t>JS</a:t>
            </a:r>
            <a:endParaRPr lang="cs-CZ" sz="4000" dirty="0">
              <a:ln w="28575">
                <a:solidFill>
                  <a:srgbClr val="002060"/>
                </a:solidFill>
              </a:ln>
              <a:solidFill>
                <a:srgbClr val="FFC000"/>
              </a:solidFill>
              <a:latin typeface="Bernard MT Condensed" pitchFamily="18" charset="0"/>
            </a:endParaRPr>
          </a:p>
        </p:txBody>
      </p:sp>
      <p:pic>
        <p:nvPicPr>
          <p:cNvPr id="7" name="Imagem 6" descr="Ponte Macau - Hong-Kong 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496" y="332656"/>
            <a:ext cx="9001000" cy="6408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88314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7000">
        <p14:prism isContent="1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2050" name="Picture 2" descr="C:\Users\Jiri\Desktop\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57163" y="-117475"/>
            <a:ext cx="9458326" cy="709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7884368" y="5601017"/>
            <a:ext cx="53251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ln w="28575">
                  <a:solidFill>
                    <a:srgbClr val="002060"/>
                  </a:solidFill>
                </a:ln>
                <a:solidFill>
                  <a:srgbClr val="FFC000"/>
                </a:solidFill>
                <a:latin typeface="Bernard MT Condensed" pitchFamily="18" charset="0"/>
              </a:rPr>
              <a:t>JS</a:t>
            </a:r>
            <a:endParaRPr lang="cs-CZ" sz="4000" dirty="0">
              <a:ln w="28575">
                <a:solidFill>
                  <a:srgbClr val="002060"/>
                </a:solidFill>
              </a:ln>
              <a:solidFill>
                <a:srgbClr val="FFC000"/>
              </a:solidFill>
              <a:latin typeface="Bernard MT Condensed" pitchFamily="18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323528" y="476672"/>
            <a:ext cx="84969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dirty="0" smtClean="0">
                <a:solidFill>
                  <a:srgbClr val="FFFF00"/>
                </a:solidFill>
                <a:latin typeface="Arial Black" pitchFamily="34" charset="0"/>
              </a:rPr>
              <a:t>MACAU vai ser em 2020 a terra mais rica do mundo “per capita”, ultrapassando o </a:t>
            </a:r>
            <a:r>
              <a:rPr lang="pt-PT" dirty="0" err="1" smtClean="0">
                <a:solidFill>
                  <a:srgbClr val="FFFF00"/>
                </a:solidFill>
                <a:latin typeface="Arial Black" pitchFamily="34" charset="0"/>
              </a:rPr>
              <a:t>actual</a:t>
            </a:r>
            <a:r>
              <a:rPr lang="pt-PT" dirty="0" smtClean="0">
                <a:solidFill>
                  <a:srgbClr val="FFFF00"/>
                </a:solidFill>
                <a:latin typeface="Arial Black" pitchFamily="34" charset="0"/>
              </a:rPr>
              <a:t> mais rico, o Dubai.</a:t>
            </a:r>
            <a:endParaRPr lang="pt-PT" dirty="0">
              <a:solidFill>
                <a:srgbClr val="FFFF00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88314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7000">
        <p14:prism isContent="1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pt-PT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pt-PT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100</TotalTime>
  <Words>26</Words>
  <Application>Microsoft Office PowerPoint</Application>
  <PresentationFormat>Apresentação no Ecrã (4:3)</PresentationFormat>
  <Paragraphs>3</Paragraphs>
  <Slides>43</Slides>
  <Notes>0</Notes>
  <HiddenSlides>0</HiddenSlides>
  <MMClips>2</MMClips>
  <ScaleCrop>false</ScaleCrop>
  <HeadingPairs>
    <vt:vector size="6" baseType="variant">
      <vt:variant>
        <vt:lpstr>Tipos de letra usados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43</vt:i4>
      </vt:variant>
    </vt:vector>
  </HeadingPairs>
  <TitlesOfParts>
    <vt:vector size="47" baseType="lpstr">
      <vt:lpstr>Arial</vt:lpstr>
      <vt:lpstr>Calibri</vt:lpstr>
      <vt:lpstr>Arial Black</vt:lpstr>
      <vt:lpstr>עיצוב ברירת מחדל</vt:lpstr>
      <vt:lpstr>Diapositivo 1</vt:lpstr>
      <vt:lpstr>Diapositivo 2</vt:lpstr>
      <vt:lpstr>Diapositivo 3</vt:lpstr>
      <vt:lpstr>Diapositivo 4</vt:lpstr>
      <vt:lpstr>Diapositivo 5</vt:lpstr>
      <vt:lpstr>Diapositivo 6</vt:lpstr>
      <vt:lpstr>Diapositivo 7</vt:lpstr>
      <vt:lpstr>Diapositivo 8</vt:lpstr>
      <vt:lpstr>Diapositivo 9</vt:lpstr>
      <vt:lpstr>Diapositivo 10</vt:lpstr>
      <vt:lpstr>Diapositivo 11</vt:lpstr>
      <vt:lpstr>Diapositivo 12</vt:lpstr>
      <vt:lpstr>Diapositivo 13</vt:lpstr>
      <vt:lpstr>Diapositivo 14</vt:lpstr>
      <vt:lpstr>Diapositivo 15</vt:lpstr>
      <vt:lpstr>Diapositivo 16</vt:lpstr>
      <vt:lpstr>Diapositivo 17</vt:lpstr>
      <vt:lpstr>Diapositivo 18</vt:lpstr>
      <vt:lpstr>Diapositivo 19</vt:lpstr>
      <vt:lpstr>Diapositivo 20</vt:lpstr>
      <vt:lpstr>Diapositivo 21</vt:lpstr>
      <vt:lpstr>Diapositivo 22</vt:lpstr>
      <vt:lpstr>Diapositivo 23</vt:lpstr>
      <vt:lpstr>Diapositivo 24</vt:lpstr>
      <vt:lpstr>Diapositivo 25</vt:lpstr>
      <vt:lpstr>Diapositivo 26</vt:lpstr>
      <vt:lpstr>Diapositivo 27</vt:lpstr>
      <vt:lpstr>Diapositivo 28</vt:lpstr>
      <vt:lpstr>Diapositivo 29</vt:lpstr>
      <vt:lpstr>Diapositivo 30</vt:lpstr>
      <vt:lpstr>Diapositivo 31</vt:lpstr>
      <vt:lpstr>Diapositivo 32</vt:lpstr>
      <vt:lpstr>Diapositivo 33</vt:lpstr>
      <vt:lpstr>Diapositivo 34</vt:lpstr>
      <vt:lpstr>Diapositivo 35</vt:lpstr>
      <vt:lpstr>Diapositivo 36</vt:lpstr>
      <vt:lpstr>Diapositivo 37</vt:lpstr>
      <vt:lpstr>Diapositivo 38</vt:lpstr>
      <vt:lpstr>Diapositivo 39</vt:lpstr>
      <vt:lpstr>Diapositivo 40</vt:lpstr>
      <vt:lpstr>Diapositivo 41</vt:lpstr>
      <vt:lpstr>Diapositivo 42</vt:lpstr>
      <vt:lpstr>Diapositivo 43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Diapositivo 1</dc:title>
  <dc:creator>Rosita</dc:creator>
  <cp:lastModifiedBy>Alvaro</cp:lastModifiedBy>
  <cp:revision>18</cp:revision>
  <dcterms:created xsi:type="dcterms:W3CDTF">2006-12-04T22:20:10Z</dcterms:created>
  <dcterms:modified xsi:type="dcterms:W3CDTF">2018-10-30T19:50:22Z</dcterms:modified>
</cp:coreProperties>
</file>