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97" r:id="rId5"/>
    <p:sldId id="273" r:id="rId6"/>
    <p:sldId id="258" r:id="rId7"/>
    <p:sldId id="289" r:id="rId8"/>
    <p:sldId id="271" r:id="rId9"/>
    <p:sldId id="259" r:id="rId10"/>
    <p:sldId id="284" r:id="rId11"/>
    <p:sldId id="274" r:id="rId12"/>
    <p:sldId id="260" r:id="rId13"/>
    <p:sldId id="275" r:id="rId14"/>
    <p:sldId id="261" r:id="rId15"/>
    <p:sldId id="276" r:id="rId16"/>
    <p:sldId id="263" r:id="rId17"/>
    <p:sldId id="279" r:id="rId18"/>
    <p:sldId id="264" r:id="rId19"/>
    <p:sldId id="280" r:id="rId20"/>
    <p:sldId id="288" r:id="rId21"/>
    <p:sldId id="265" r:id="rId22"/>
    <p:sldId id="272" r:id="rId23"/>
    <p:sldId id="266" r:id="rId24"/>
    <p:sldId id="296" r:id="rId25"/>
    <p:sldId id="277" r:id="rId26"/>
    <p:sldId id="267" r:id="rId27"/>
    <p:sldId id="278" r:id="rId28"/>
    <p:sldId id="281" r:id="rId29"/>
    <p:sldId id="268" r:id="rId30"/>
    <p:sldId id="285" r:id="rId31"/>
    <p:sldId id="282" r:id="rId32"/>
    <p:sldId id="269" r:id="rId33"/>
    <p:sldId id="283" r:id="rId34"/>
    <p:sldId id="270" r:id="rId35"/>
    <p:sldId id="286" r:id="rId36"/>
    <p:sldId id="287" r:id="rId37"/>
    <p:sldId id="295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30" autoAdjust="0"/>
    <p:restoredTop sz="94660"/>
  </p:normalViewPr>
  <p:slideViewPr>
    <p:cSldViewPr>
      <p:cViewPr varScale="1">
        <p:scale>
          <a:sx n="78" d="100"/>
          <a:sy n="78" d="100"/>
        </p:scale>
        <p:origin x="-355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a livre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ECE7158-9329-4E7C-A5BE-E5AF9B3893B4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F4BC3EA-EFCE-4DC3-BB83-F75B3B3A802C}" type="slidenum">
              <a:rPr lang="pt-BR" smtClean="0"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0" y="-7229"/>
            <a:ext cx="9144000" cy="3436229"/>
          </a:xfrm>
        </p:spPr>
        <p:txBody>
          <a:bodyPr>
            <a:noAutofit/>
          </a:bodyPr>
          <a:lstStyle/>
          <a:p>
            <a:pPr algn="ctr"/>
            <a:r>
              <a:rPr lang="pt-BR" sz="11500" dirty="0" smtClean="0">
                <a:latin typeface="Chiller" pitchFamily="82" charset="0"/>
              </a:rPr>
              <a:t>NATUREZA ESPETACULAR</a:t>
            </a:r>
            <a:endParaRPr lang="pt-BR" sz="11500" dirty="0">
              <a:latin typeface="Chiller" pitchFamily="82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0633" y="3212976"/>
            <a:ext cx="9136754" cy="2373438"/>
          </a:xfrm>
        </p:spPr>
        <p:txBody>
          <a:bodyPr>
            <a:noAutofit/>
          </a:bodyPr>
          <a:lstStyle/>
          <a:p>
            <a:pPr algn="ctr"/>
            <a:r>
              <a:rPr lang="pt-BR" sz="3200" dirty="0" smtClean="0">
                <a:solidFill>
                  <a:srgbClr val="FFC000"/>
                </a:solidFill>
                <a:latin typeface="Harlow Solid Italic" pitchFamily="82" charset="0"/>
              </a:rPr>
              <a:t>Há sempre algo novo acontecendo de diferente no mundo, a natureza está a todo momento formando novos quadros únicos de beleza singular que dificilmente poderemos presenciar.</a:t>
            </a:r>
            <a:endParaRPr lang="pt-BR" sz="3200" dirty="0">
              <a:solidFill>
                <a:srgbClr val="FFC000"/>
              </a:solidFill>
              <a:latin typeface="Harlow Solid Italic" pitchFamily="82" charset="0"/>
            </a:endParaRPr>
          </a:p>
        </p:txBody>
      </p:sp>
      <p:pic>
        <p:nvPicPr>
          <p:cNvPr id="36866" name="Picture 2" descr="C:\Users\Daniel Fernandes\Documents\Blocos de Anotações do OneNote\Ass. 7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733256"/>
            <a:ext cx="4024153" cy="1124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me.Bobby Goldsboro - And I Love You So (1971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91680" y="58286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26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aniel Fernandes\Pictures\Saved Pictures\Natureza espetaculares 7 A foto vencedora com os girinos fotografados de um ângulo inferi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07" y="548680"/>
            <a:ext cx="3999712" cy="612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" y="31895"/>
            <a:ext cx="4158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</a:t>
            </a:r>
            <a:r>
              <a:rPr lang="pt-BR" sz="1600" dirty="0" smtClean="0"/>
              <a:t>Girinos fotografados de um ângulo inferior</a:t>
            </a:r>
            <a:endParaRPr lang="pt-BR" sz="1600" dirty="0"/>
          </a:p>
        </p:txBody>
      </p:sp>
      <p:pic>
        <p:nvPicPr>
          <p:cNvPr id="6147" name="Picture 3" descr="C:\Users\Daniel Fernandes\Pictures\Saved Pictures\Natureza espetaculares 20 naja armando o bo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7" y="548680"/>
            <a:ext cx="4448001" cy="612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220073" y="-41131"/>
            <a:ext cx="30916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Naja armando o bote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744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 Fernandes\Pictures\Saved Pictures\Natureza espetaculares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486076" cy="607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67744" y="0"/>
            <a:ext cx="4536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/>
              <a:t> A força de um gorila em Ruanda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350733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644007" cy="3356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267229" y="2987660"/>
            <a:ext cx="2082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i="1" dirty="0" smtClean="0"/>
              <a:t>Nuvem Lentic</a:t>
            </a:r>
            <a:r>
              <a:rPr lang="pt-BR" i="1" dirty="0" smtClean="0"/>
              <a:t>ular</a:t>
            </a:r>
            <a:endParaRPr lang="pt-BR" i="1" dirty="0"/>
          </a:p>
        </p:txBody>
      </p:sp>
      <p:pic>
        <p:nvPicPr>
          <p:cNvPr id="35844" name="Picture 4" descr="C:\Users\Daniel Fernandes\Pictures\Saved Pictures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" y="3573016"/>
            <a:ext cx="4637143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53186" y="6488668"/>
            <a:ext cx="35147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 smtClean="0"/>
              <a:t>Tornado na Dakota do Sul</a:t>
            </a:r>
            <a:endParaRPr lang="pt-BR" b="1" i="1" dirty="0"/>
          </a:p>
        </p:txBody>
      </p:sp>
      <p:pic>
        <p:nvPicPr>
          <p:cNvPr id="35845" name="Picture 5" descr="C:\Users\Daniel Fernandes\Pictures\Saved Pictures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0"/>
            <a:ext cx="4283968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860032" y="0"/>
            <a:ext cx="42839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i="1" dirty="0" smtClean="0"/>
              <a:t>Pilares de luz em Jackson (</a:t>
            </a:r>
            <a:r>
              <a:rPr lang="pt-BR" sz="1400" b="1" i="1" dirty="0" err="1" smtClean="0"/>
              <a:t>Wyoming</a:t>
            </a:r>
            <a:r>
              <a:rPr lang="pt-BR" sz="1400" b="1" i="1" dirty="0" smtClean="0"/>
              <a:t> - EUA</a:t>
            </a:r>
            <a:r>
              <a:rPr lang="pt-BR" sz="1400" dirty="0" smtClean="0"/>
              <a:t>)</a:t>
            </a:r>
            <a:endParaRPr lang="pt-BR" sz="1400" dirty="0"/>
          </a:p>
        </p:txBody>
      </p:sp>
      <p:pic>
        <p:nvPicPr>
          <p:cNvPr id="35846" name="Picture 6" descr="C:\Users\Daniel Fernandes\Pictures\Saved Pictures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73016"/>
            <a:ext cx="4290832" cy="329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580112" y="3573016"/>
            <a:ext cx="3044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i="1" dirty="0" smtClean="0"/>
              <a:t>Círculo de gelo - Rio </a:t>
            </a:r>
            <a:r>
              <a:rPr lang="pt-BR" b="1" i="1" dirty="0" err="1" smtClean="0"/>
              <a:t>Otter</a:t>
            </a:r>
            <a:endParaRPr lang="pt-BR" b="1" i="1" dirty="0"/>
          </a:p>
        </p:txBody>
      </p:sp>
    </p:spTree>
    <p:extLst>
      <p:ext uri="{BB962C8B-B14F-4D97-AF65-F5344CB8AC3E}">
        <p14:creationId xmlns:p14="http://schemas.microsoft.com/office/powerpoint/2010/main" val="398292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Daniel Fernandes\Pictures\Saved Pictures\Natureza espetaculares 19 Faisão da calda anela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48680"/>
            <a:ext cx="3656221" cy="611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58352" y="5023"/>
            <a:ext cx="2933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Faisão da calda anelada</a:t>
            </a:r>
            <a:endParaRPr lang="pt-BR" dirty="0"/>
          </a:p>
        </p:txBody>
      </p:sp>
      <p:pic>
        <p:nvPicPr>
          <p:cNvPr id="17411" name="Picture 3" descr="C:\Users\Daniel Fernandes\Pictures\Saved Pictures\Natureza espetaculares 23 Galo gigan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48680"/>
            <a:ext cx="4834880" cy="611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68144" y="34365"/>
            <a:ext cx="1355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Galo gigante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703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iel Fernandes\Pictures\Saved Pictures\Natureza espetaculares 2 Ovas de Salvinia embaixo d’ág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692696"/>
            <a:ext cx="8594273" cy="593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23528" y="0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i="1" dirty="0" smtClean="0"/>
              <a:t>Ovas de </a:t>
            </a:r>
            <a:r>
              <a:rPr lang="pt-BR" sz="2000" b="1" i="1" dirty="0" err="1" smtClean="0"/>
              <a:t>Salvinia</a:t>
            </a:r>
            <a:r>
              <a:rPr lang="pt-BR" sz="2000" b="1" i="1" dirty="0" smtClean="0"/>
              <a:t> embaixo d’água</a:t>
            </a:r>
            <a:endParaRPr lang="pt-BR" sz="2000" b="1" i="1" dirty="0"/>
          </a:p>
        </p:txBody>
      </p:sp>
    </p:spTree>
    <p:extLst>
      <p:ext uri="{BB962C8B-B14F-4D97-AF65-F5344CB8AC3E}">
        <p14:creationId xmlns:p14="http://schemas.microsoft.com/office/powerpoint/2010/main" val="4163401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Daniel Fernandes\Pictures\Saved Pictures\Natureza espetaculares 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40947"/>
            <a:ext cx="4025318" cy="605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79512" y="0"/>
            <a:ext cx="373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 lua beijando o mar</a:t>
            </a:r>
            <a:endParaRPr lang="pt-BR" dirty="0"/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4916" y="640946"/>
            <a:ext cx="4248472" cy="6051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674915" y="6063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Reflexo </a:t>
            </a:r>
            <a:r>
              <a:rPr lang="pt-BR" dirty="0"/>
              <a:t>d</a:t>
            </a:r>
            <a:r>
              <a:rPr lang="pt-BR" dirty="0" smtClean="0"/>
              <a:t>o sol pelo buraco da rocha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Daniel Fernandes\Pictures\Saved Pictures\Natureza espetaculares 16 Pombas do peito lilá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57972"/>
            <a:ext cx="4234741" cy="6075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3974"/>
            <a:ext cx="41627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Pombas do peito lilás</a:t>
            </a:r>
            <a:endParaRPr lang="pt-BR" dirty="0"/>
          </a:p>
        </p:txBody>
      </p:sp>
      <p:pic>
        <p:nvPicPr>
          <p:cNvPr id="15363" name="Picture 3" descr="C:\Users\Daniel Fernandes\Pictures\Saved Pictures\Natureza espetaculares 17 Pássaros ro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57972"/>
            <a:ext cx="4118223" cy="618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012160" y="3814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Pássaros rosa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453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 Fernandes\Pictures\Saved Pictures\Natureza espetaculares 3 Uma primata na Reserva Cape Point, África do Su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48680"/>
            <a:ext cx="8702471" cy="607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19" y="0"/>
            <a:ext cx="87024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i="1" dirty="0" smtClean="0"/>
              <a:t>Um primata pensativo na Reserva Cape Point, África do Sul</a:t>
            </a:r>
            <a:endParaRPr lang="pt-BR" sz="2000" i="1" dirty="0"/>
          </a:p>
        </p:txBody>
      </p:sp>
    </p:spTree>
    <p:extLst>
      <p:ext uri="{BB962C8B-B14F-4D97-AF65-F5344CB8AC3E}">
        <p14:creationId xmlns:p14="http://schemas.microsoft.com/office/powerpoint/2010/main" val="261263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Daniel Fernandes\Pictures\Saved Pictures\Natureza espetaculares 49 Cáctos em fl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38469"/>
            <a:ext cx="4176464" cy="614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027693" y="5023"/>
            <a:ext cx="26082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i="1" dirty="0" err="1" smtClean="0"/>
              <a:t>Cáctos</a:t>
            </a:r>
            <a:r>
              <a:rPr lang="pt-BR" i="1" dirty="0" smtClean="0"/>
              <a:t> em flor</a:t>
            </a:r>
            <a:endParaRPr lang="pt-BR" i="1" dirty="0"/>
          </a:p>
        </p:txBody>
      </p:sp>
      <p:pic>
        <p:nvPicPr>
          <p:cNvPr id="28675" name="Picture 3" descr="C:\Users\Daniel Fernandes\Pictures\Saved Pictures\Natureza espetaculares 40 Bonsai de duas cor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48680"/>
            <a:ext cx="4138414" cy="613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580112" y="5023"/>
            <a:ext cx="25066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Bonsai de duas cores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23969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Users\Daniel Fernandes\Pictures\Saved Pictures\Natureza espetaculares 24 Zigue zague do r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544422"/>
            <a:ext cx="4470945" cy="617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004048" y="0"/>
            <a:ext cx="34049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i="1" dirty="0" err="1" smtClean="0"/>
              <a:t>Zigue</a:t>
            </a:r>
            <a:r>
              <a:rPr lang="pt-BR" i="1" dirty="0" err="1"/>
              <a:t>-</a:t>
            </a:r>
            <a:r>
              <a:rPr lang="pt-BR" i="1" dirty="0" err="1" smtClean="0"/>
              <a:t>zague</a:t>
            </a:r>
            <a:r>
              <a:rPr lang="pt-BR" i="1" dirty="0" smtClean="0"/>
              <a:t> do rio</a:t>
            </a:r>
            <a:endParaRPr lang="pt-BR" i="1" dirty="0"/>
          </a:p>
        </p:txBody>
      </p:sp>
      <p:pic>
        <p:nvPicPr>
          <p:cNvPr id="18437" name="Picture 5" descr="C:\Users\Daniel Fernandes\Pictures\Saved Pictures\Natureza espetaculares 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4422"/>
            <a:ext cx="4104456" cy="617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755576" y="-10047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Bois pastando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016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niel Fernandes\Pictures\Saved Pictures\Natureza espetaculares 4 Uma cobra Bitis peringueyi no deserto de Namíb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8591214" cy="6092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0"/>
            <a:ext cx="85912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i="1" dirty="0" smtClean="0"/>
              <a:t>Uma cobra camuflando no deserto de Namíbia</a:t>
            </a:r>
            <a:endParaRPr lang="pt-BR" i="1" dirty="0"/>
          </a:p>
        </p:txBody>
      </p:sp>
    </p:spTree>
    <p:extLst>
      <p:ext uri="{BB962C8B-B14F-4D97-AF65-F5344CB8AC3E}">
        <p14:creationId xmlns:p14="http://schemas.microsoft.com/office/powerpoint/2010/main" val="3127940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Daniel Fernandes\Pictures\Saved Pictures\Natureza espetaculares 25 gansos conversa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76672"/>
            <a:ext cx="4248472" cy="622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3" y="0"/>
            <a:ext cx="42484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G</a:t>
            </a:r>
            <a:r>
              <a:rPr lang="pt-BR" dirty="0" smtClean="0"/>
              <a:t>ansos conversando</a:t>
            </a:r>
            <a:endParaRPr lang="pt-BR" dirty="0"/>
          </a:p>
        </p:txBody>
      </p:sp>
      <p:pic>
        <p:nvPicPr>
          <p:cNvPr id="19459" name="Picture 3" descr="C:\Users\Daniel Fernandes\Pictures\Saved Pictures\Natureza espetaculares 26 Rinoceronte bebendo o so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6672"/>
            <a:ext cx="4272136" cy="622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716016" y="0"/>
            <a:ext cx="427213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/>
              <a:t>Rinoceronte bebendo água ao por do sol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4044270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1" y="0"/>
            <a:ext cx="881066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 smtClean="0"/>
              <a:t>Macacos-prego usam pedras para quebrar uma noz</a:t>
            </a:r>
            <a:endParaRPr lang="pt-BR" sz="2000" dirty="0"/>
          </a:p>
        </p:txBody>
      </p:sp>
      <p:pic>
        <p:nvPicPr>
          <p:cNvPr id="5122" name="Picture 2" descr="C:\Users\Daniel Fernandes\Pictures\Saved Pictures\Natureza espetaculares 6 Macacos-prego usam pedras para quebrar uma no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48680"/>
            <a:ext cx="8810669" cy="615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95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Daniel Fernandes\Pictures\Saved Pictures\Natureza espetaculares 27 TRTARUGA GIGAN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548680"/>
            <a:ext cx="4005589" cy="613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45131" y="5023"/>
            <a:ext cx="2160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 TRTARUGA GIGANTE</a:t>
            </a:r>
            <a:endParaRPr lang="pt-BR" dirty="0"/>
          </a:p>
        </p:txBody>
      </p:sp>
      <p:pic>
        <p:nvPicPr>
          <p:cNvPr id="20483" name="Picture 3" descr="C:\Users\Daniel Fernandes\Pictures\Saved Pictures\Natureza espetaculares 28 O voo suave a águia care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48680"/>
            <a:ext cx="4488160" cy="613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499992" y="0"/>
            <a:ext cx="4416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O voo suave da águia careca americana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7121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niel Fernandes\Pictures\Saved Pictures\Natureza espetaculares 8 Os mistérios das construções de recifes de cora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646331"/>
            <a:ext cx="8608085" cy="599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19" y="0"/>
            <a:ext cx="86080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i="1" dirty="0" smtClean="0"/>
              <a:t>Os mistérios das construções de recifes de corais</a:t>
            </a:r>
            <a:endParaRPr lang="pt-BR" i="1" dirty="0"/>
          </a:p>
        </p:txBody>
      </p:sp>
    </p:spTree>
    <p:extLst>
      <p:ext uri="{BB962C8B-B14F-4D97-AF65-F5344CB8AC3E}">
        <p14:creationId xmlns:p14="http://schemas.microsoft.com/office/powerpoint/2010/main" val="53051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Daniel Fernandes\Pictures\Saved Pictures\Natureza espetaculares 36 Berija flor e abelhas compartilhando da mesma ág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" y="620688"/>
            <a:ext cx="4710786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30" y="0"/>
            <a:ext cx="47107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i="1" dirty="0" smtClean="0"/>
              <a:t>Beija flor e abelhas compartilhando da mesma água</a:t>
            </a:r>
            <a:endParaRPr lang="pt-BR" sz="1600" b="1" i="1" dirty="0"/>
          </a:p>
        </p:txBody>
      </p:sp>
      <p:pic>
        <p:nvPicPr>
          <p:cNvPr id="23555" name="Picture 3" descr="C:\Users\Daniel Fernandes\Pictures\Saved Pictures\Natureza espetaculares 37 Abelhas compartilhando com ninho na mesma árvo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84775"/>
            <a:ext cx="4283969" cy="627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004049" y="15388"/>
            <a:ext cx="41399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1" i="1" dirty="0" smtClean="0"/>
              <a:t>Abelhas compartilhando com ninho na mesma árvore</a:t>
            </a:r>
            <a:endParaRPr lang="pt-BR" sz="1400" b="1" i="1" dirty="0"/>
          </a:p>
        </p:txBody>
      </p:sp>
    </p:spTree>
    <p:extLst>
      <p:ext uri="{BB962C8B-B14F-4D97-AF65-F5344CB8AC3E}">
        <p14:creationId xmlns:p14="http://schemas.microsoft.com/office/powerpoint/2010/main" val="405743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Daniel Fernandes\Pictures\Saved Pictures\Natureza espetaculares 9 Uma espécie de peixe chamada Argulus muito bem acoplada e adaptada como parasi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3"/>
            <a:ext cx="8640960" cy="5787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51520" y="15225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 smtClean="0"/>
              <a:t>Uma espécie de peixe chamada </a:t>
            </a:r>
            <a:r>
              <a:rPr lang="pt-BR" b="1" i="1" dirty="0" err="1" smtClean="0"/>
              <a:t>Argulus</a:t>
            </a:r>
            <a:r>
              <a:rPr lang="pt-BR" b="1" i="1" dirty="0" smtClean="0"/>
              <a:t> muito bem acoplada e adaptada como parasita</a:t>
            </a:r>
            <a:endParaRPr lang="pt-BR" b="1" i="1" dirty="0"/>
          </a:p>
        </p:txBody>
      </p:sp>
    </p:spTree>
    <p:extLst>
      <p:ext uri="{BB962C8B-B14F-4D97-AF65-F5344CB8AC3E}">
        <p14:creationId xmlns:p14="http://schemas.microsoft.com/office/powerpoint/2010/main" val="269463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:\Users\Daniel Fernandes\Pictures\Saved Pictures\Natureza espetaculares 34 Árvore macabra seguranda a l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34298"/>
            <a:ext cx="4104456" cy="613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3815" y="14751"/>
            <a:ext cx="4110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Árvore macabra segurando a lua</a:t>
            </a:r>
            <a:endParaRPr lang="pt-BR" dirty="0"/>
          </a:p>
        </p:txBody>
      </p:sp>
      <p:pic>
        <p:nvPicPr>
          <p:cNvPr id="24580" name="Picture 4" descr="C:\Users\Daniel Fernandes\Pictures\Saved Pictures\Natureza espetaculares 39 Em cada dedo um inse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846" y="634298"/>
            <a:ext cx="4409642" cy="613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629248" y="14751"/>
            <a:ext cx="24940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Em cada dedo um inseto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4748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Daniel Fernandes\Pictures\Saved Pictures\Natureza espetaculares 50 Quase o jacaré abocanhou sua 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71554"/>
            <a:ext cx="4136615" cy="602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860032" y="0"/>
            <a:ext cx="4064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Quase o jacaré abocanhou sua comida</a:t>
            </a:r>
            <a:endParaRPr lang="pt-BR" dirty="0"/>
          </a:p>
        </p:txBody>
      </p:sp>
      <p:pic>
        <p:nvPicPr>
          <p:cNvPr id="33795" name="Picture 3" descr="C:\Users\Daniel Fernandes\Pictures\Saved Pictures\Natureza espetaculares 53 Pegando caron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671554"/>
            <a:ext cx="4464496" cy="602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79512" y="5023"/>
            <a:ext cx="44644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Pássaro pegando carona no focinho do búfalo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625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aniel Fernandes\Pictures\Saved Pictures\Natureza espetaculares 10 galo re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48680"/>
            <a:ext cx="8717227" cy="605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729608" y="0"/>
            <a:ext cx="2198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i="1" dirty="0" smtClean="0"/>
              <a:t> Galo rei cruzando</a:t>
            </a:r>
            <a:endParaRPr lang="pt-BR" b="1" i="1" dirty="0"/>
          </a:p>
        </p:txBody>
      </p:sp>
    </p:spTree>
    <p:extLst>
      <p:ext uri="{BB962C8B-B14F-4D97-AF65-F5344CB8AC3E}">
        <p14:creationId xmlns:p14="http://schemas.microsoft.com/office/powerpoint/2010/main" val="91735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Daniel Fernandes\Pictures\Saved Pictures\Natureza espetaculares 18 Flores em cax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032448" cy="603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09527" y="0"/>
            <a:ext cx="1890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Flores em cacho</a:t>
            </a:r>
            <a:endParaRPr lang="pt-BR" dirty="0"/>
          </a:p>
        </p:txBody>
      </p:sp>
      <p:pic>
        <p:nvPicPr>
          <p:cNvPr id="16387" name="Picture 3" descr="C:\Users\Daniel Fernandes\Pictures\Saved Pictures\Natureza espetaculares 21 Túnel de árvor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20688"/>
            <a:ext cx="4516611" cy="6048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076056" y="0"/>
            <a:ext cx="30906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Túnel de árvores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367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Daniel Fernandes\Pictures\Saved Pictures\Natureza espetaculares 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3"/>
            <a:ext cx="8496944" cy="622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1520" y="0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A perfeição do papagaio do mar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0505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Daniel Fernandes\Pictures\Saved Pictures\Natureza espetaculares 50 Papagaio do mar levando peixes pro seus filho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44" y="-6296"/>
            <a:ext cx="72323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85225" y="0"/>
            <a:ext cx="72323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 smtClean="0"/>
              <a:t>Papagaio do mar levando peixes pro seus filhotes</a:t>
            </a:r>
            <a:endParaRPr lang="pt-BR" sz="2400" b="1" i="1" dirty="0"/>
          </a:p>
        </p:txBody>
      </p:sp>
    </p:spTree>
    <p:extLst>
      <p:ext uri="{BB962C8B-B14F-4D97-AF65-F5344CB8AC3E}">
        <p14:creationId xmlns:p14="http://schemas.microsoft.com/office/powerpoint/2010/main" val="333365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Daniel Fernandes\Pictures\Saved Pictures\Natureza espetaculares 30 Maçã de duas cor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22" y="476673"/>
            <a:ext cx="4076700" cy="617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-27628" y="0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400" dirty="0" smtClean="0"/>
              <a:t>Achar uma maçã com duas cores é como acertar na loteria</a:t>
            </a:r>
            <a:endParaRPr lang="pt-BR" sz="1400" dirty="0"/>
          </a:p>
        </p:txBody>
      </p:sp>
      <p:pic>
        <p:nvPicPr>
          <p:cNvPr id="21507" name="Picture 3" descr="C:\Users\Daniel Fernandes\Pictures\Saved Pictures\Natureza espetaculares 33 Broto de planta congela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6673"/>
            <a:ext cx="4250432" cy="618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655557" y="0"/>
            <a:ext cx="2659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Broto de planta congelado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300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Daniel Fernandes\Pictures\Saved Pictures\Natureza espetaculares 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8640960" cy="5853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1500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/>
              <a:t>Raposa do ártico- </a:t>
            </a:r>
            <a:r>
              <a:rPr lang="pt-BR" sz="1600" dirty="0"/>
              <a:t>P</a:t>
            </a:r>
            <a:r>
              <a:rPr lang="pt-BR" sz="1600" dirty="0" smtClean="0"/>
              <a:t>ode lamber o próprio nariz em momentos de felicidade. Dependendo da temperatura do ambiente, esse ato pode acontecer com mais ou menos frequência.</a:t>
            </a:r>
          </a:p>
        </p:txBody>
      </p:sp>
    </p:spTree>
    <p:extLst>
      <p:ext uri="{BB962C8B-B14F-4D97-AF65-F5344CB8AC3E}">
        <p14:creationId xmlns:p14="http://schemas.microsoft.com/office/powerpoint/2010/main" val="350033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C:\Users\Daniel Fernandes\Pictures\Saved Pictures\Natureza espetaculares 32 Martim pescador com uma lagartixa no bic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45170"/>
            <a:ext cx="4392488" cy="592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0"/>
            <a:ext cx="4392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Martim pescador com uma lagartixa no bico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4888284" y="0"/>
            <a:ext cx="39709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Alce enfeitado para a festa</a:t>
            </a:r>
            <a:endParaRPr lang="pt-BR" dirty="0"/>
          </a:p>
        </p:txBody>
      </p:sp>
      <p:pic>
        <p:nvPicPr>
          <p:cNvPr id="22533" name="Picture 5" descr="C:\Users\Daniel Fernandes\Pictures\Saved Pictures\Natureza espetaculares 35 Alce nefeitado para a fes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284" y="745171"/>
            <a:ext cx="4092750" cy="592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64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Daniel Fernandes\Pictures\Saved Pictures\Natureza espetaculares 38 Gansa com seus filhotes em fila indiana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4248472" cy="615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61752" y="0"/>
            <a:ext cx="39312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Gansa com seus filhotes em fila indiana </a:t>
            </a:r>
            <a:endParaRPr lang="pt-BR" dirty="0"/>
          </a:p>
        </p:txBody>
      </p:sp>
      <p:pic>
        <p:nvPicPr>
          <p:cNvPr id="25603" name="Picture 3" descr="C:\Users\Daniel Fernandes\Pictures\Saved Pictures\Natureza espetaculares 40 O pombo é um estranho n o ninh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532" y="548680"/>
            <a:ext cx="4111674" cy="6156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847532" y="5023"/>
            <a:ext cx="39858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O pombo é um estranho no ninho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8692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Daniel Fernandes\Pictures\Saved Pictures\Natureza espetaculares 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20" y="692696"/>
            <a:ext cx="8480152" cy="585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924212" y="0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/>
              <a:t>Rinoceronte ao por do sol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560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Daniel Fernandes\Pictures\Saved Pictures\Natureza espetaculares 44 A dança o pombo no acasalamen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4032448" cy="606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31470" y="14751"/>
            <a:ext cx="3477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A dança o pombo no acasalamento</a:t>
            </a:r>
            <a:endParaRPr lang="pt-BR" dirty="0"/>
          </a:p>
        </p:txBody>
      </p:sp>
      <p:pic>
        <p:nvPicPr>
          <p:cNvPr id="29699" name="Picture 3" descr="C:\Users\Daniel Fernandes\Pictures\Saved Pictures\Natureza espetaculares 48 Cobra tentando se defen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626" y="620688"/>
            <a:ext cx="4512045" cy="606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788025" y="10047"/>
            <a:ext cx="3784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Cobra tentando se defender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803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Daniel Fernandes\Pictures\Saved Pictures\Natureza espetaculares 41 O voo do pavã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4255642" cy="6187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15616" y="0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O voo do pavão</a:t>
            </a:r>
            <a:endParaRPr lang="pt-BR" dirty="0"/>
          </a:p>
        </p:txBody>
      </p:sp>
      <p:pic>
        <p:nvPicPr>
          <p:cNvPr id="26627" name="Picture 3" descr="C:\Users\Daniel Fernandes\Pictures\Saved Pictures\Natureza espetaculares 42 Pássaro descansando entre os chifres do al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8680"/>
            <a:ext cx="4307582" cy="616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622624" y="0"/>
            <a:ext cx="4440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600" dirty="0" smtClean="0"/>
              <a:t>Pássaro descansando entre os chifres do </a:t>
            </a:r>
            <a:r>
              <a:rPr lang="pt-BR" dirty="0" smtClean="0"/>
              <a:t>alce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4028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Daniel Fernandes\Pictures\Saved Pictures\Natureza espetaculares 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11" y="548680"/>
            <a:ext cx="8665993" cy="613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391854" y="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Camelos em disparada levantando poeira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6588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Daniel Fernandes\Pictures\Saved Pictures\Natureza espetaculares 43 Tigre fazendo po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4750"/>
            <a:ext cx="4680520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89356" y="5023"/>
            <a:ext cx="42386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Tigre fazendo pose</a:t>
            </a:r>
            <a:endParaRPr lang="pt-BR" dirty="0"/>
          </a:p>
        </p:txBody>
      </p:sp>
      <p:pic>
        <p:nvPicPr>
          <p:cNvPr id="27651" name="Picture 3" descr="C:\Users\Daniel Fernandes\Pictures\Saved Pictures\Natureza espetaculares 45 Leão bran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44750"/>
            <a:ext cx="3975844" cy="6156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868144" y="10046"/>
            <a:ext cx="21946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Leão branco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08922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Daniel Fernandes\Pictures\Saved Pictures\Natureza espetaculares 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97" y="620688"/>
            <a:ext cx="8557882" cy="598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501578" y="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/>
              <a:t>Leopardo da montanha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34505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Daniel Fernandes\Pictures\Saved Pictures\Natureza espetaculares 46 Guepardo posando pra fot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19125"/>
            <a:ext cx="4392488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755576" y="0"/>
            <a:ext cx="27809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err="1" smtClean="0"/>
              <a:t>Guepardo</a:t>
            </a:r>
            <a:r>
              <a:rPr lang="pt-BR" dirty="0" smtClean="0"/>
              <a:t> posando pra foto</a:t>
            </a:r>
            <a:endParaRPr lang="pt-BR" dirty="0"/>
          </a:p>
        </p:txBody>
      </p:sp>
      <p:pic>
        <p:nvPicPr>
          <p:cNvPr id="30723" name="Picture 3" descr="C:\Users\Daniel Fernandes\Pictures\Saved Pictures\Natureza espetaculares 48 Duas versões de onç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558" y="619125"/>
            <a:ext cx="402593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051825" y="5023"/>
            <a:ext cx="2205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Duas versões de onça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4092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Daniel Fernandes\Pictures\Saved Pictures\Natureza espetaculares 47 Gato chorand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3890629" cy="618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827584" y="0"/>
            <a:ext cx="2304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 Gato chorando</a:t>
            </a:r>
            <a:endParaRPr lang="pt-BR" dirty="0"/>
          </a:p>
        </p:txBody>
      </p:sp>
      <p:pic>
        <p:nvPicPr>
          <p:cNvPr id="31747" name="Picture 3" descr="C:\Users\Daniel Fernandes\Pictures\Saved Pictures\Natureza espetaculares 51 Viado segurando o sol com o chif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252" y="548680"/>
            <a:ext cx="4671856" cy="617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499992" y="0"/>
            <a:ext cx="43170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/>
              <a:t>Veado segurando o sol com o chifre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809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pt-BR" sz="3600" b="1" i="1" cap="all" spc="0" dirty="0" smtClean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</a:rPr>
              <a:t>Formatado: </a:t>
            </a:r>
            <a:r>
              <a:rPr lang="pt-BR" sz="3600" b="1" i="1" cap="all" spc="0" dirty="0" err="1" smtClean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</a:rPr>
              <a:t>d@niel</a:t>
            </a:r>
            <a:r>
              <a:rPr lang="pt-BR" sz="3600" b="1" i="1" cap="all" spc="0" dirty="0" smtClean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pt-BR" sz="3600" b="1" i="1" cap="all" spc="0" dirty="0" err="1" smtClean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</a:rPr>
              <a:t>fern@ndes</a:t>
            </a:r>
            <a:endParaRPr lang="pt-BR" sz="3600" b="1" i="1" cap="all" spc="0" dirty="0">
              <a:ln w="0"/>
              <a:solidFill>
                <a:srgbClr val="00B05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0" y="1700808"/>
            <a:ext cx="392392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pt-BR" sz="3600" b="1" i="1" cap="all" spc="0" dirty="0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Música: </a:t>
            </a:r>
            <a:r>
              <a:rPr lang="pt-BR" sz="3600" b="1" i="1" cap="all" spc="0" dirty="0" err="1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and</a:t>
            </a:r>
            <a:r>
              <a:rPr lang="pt-BR" sz="3600" b="1" i="1" cap="all" spc="0" dirty="0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 i </a:t>
            </a:r>
            <a:r>
              <a:rPr lang="pt-BR" sz="3600" b="1" i="1" cap="all" spc="0" dirty="0" err="1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love</a:t>
            </a:r>
            <a:r>
              <a:rPr lang="pt-BR" sz="3600" b="1" i="1" cap="all" spc="0" dirty="0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pt-BR" sz="3600" b="1" i="1" cap="all" spc="0" dirty="0" err="1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you</a:t>
            </a:r>
            <a:r>
              <a:rPr lang="pt-BR" sz="3600" b="1" i="1" cap="all" spc="0" dirty="0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pt-BR" sz="3600" b="1" i="1" cap="all" spc="0" dirty="0" err="1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so</a:t>
            </a:r>
            <a:r>
              <a:rPr lang="pt-BR" sz="3600" b="1" i="1" cap="all" spc="0" dirty="0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 com </a:t>
            </a:r>
            <a:r>
              <a:rPr lang="pt-BR" sz="3600" b="1" i="1" cap="all" spc="0" dirty="0" err="1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bobby</a:t>
            </a:r>
            <a:r>
              <a:rPr lang="pt-BR" sz="3600" b="1" i="1" cap="all" spc="0" dirty="0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pt-BR" sz="3600" b="1" i="1" cap="all" spc="0" dirty="0" err="1" smtClean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rPr>
              <a:t>goldsboro</a:t>
            </a:r>
            <a:endParaRPr lang="pt-BR" sz="3600" b="1" cap="all" spc="0" dirty="0">
              <a:ln w="0"/>
              <a:solidFill>
                <a:srgbClr val="92D05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0" y="5805264"/>
            <a:ext cx="4572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pt-BR" sz="3600" b="1" i="1" cap="all" spc="0" dirty="0" smtClean="0">
                <a:ln w="0"/>
                <a:solidFill>
                  <a:srgbClr val="00B050"/>
                </a:solidFill>
                <a:effectLst>
                  <a:reflection blurRad="12700" stA="50000" endPos="50000" dist="5000" dir="5400000" sy="-100000" rotWithShape="0"/>
                </a:effectLst>
              </a:rPr>
              <a:t>Fotos internet</a:t>
            </a:r>
            <a:endParaRPr lang="pt-BR" sz="3600" b="1" i="1" cap="all" spc="0" dirty="0">
              <a:ln w="0"/>
              <a:solidFill>
                <a:srgbClr val="00B05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7891" name="Picture 3" descr="C:\Users\Daniel Fernandes\Pictures\Saved 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47692"/>
            <a:ext cx="4520048" cy="42484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B050"/>
            </a:solidFill>
            <a:miter lim="800000"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12700" stA="28000" endPos="28000" dist="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54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écnica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écnic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écnic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205</TotalTime>
  <Words>384</Words>
  <Application>Microsoft Office PowerPoint</Application>
  <PresentationFormat>Apresentação na tela (4:3)</PresentationFormat>
  <Paragraphs>63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37</vt:i4>
      </vt:variant>
    </vt:vector>
  </HeadingPairs>
  <TitlesOfParts>
    <vt:vector size="38" baseType="lpstr">
      <vt:lpstr>Técnica</vt:lpstr>
      <vt:lpstr>NATUREZA ESPETACULAR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NATUREZA ESPETACULAR</dc:title>
  <dc:creator>Daniel Fernandes</dc:creator>
  <cp:lastModifiedBy>Daniel Fernandes</cp:lastModifiedBy>
  <cp:revision>125</cp:revision>
  <dcterms:created xsi:type="dcterms:W3CDTF">2019-01-20T09:35:26Z</dcterms:created>
  <dcterms:modified xsi:type="dcterms:W3CDTF">2019-01-20T13:01:21Z</dcterms:modified>
</cp:coreProperties>
</file>