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73" r:id="rId4"/>
    <p:sldId id="272" r:id="rId5"/>
    <p:sldId id="274" r:id="rId6"/>
    <p:sldId id="279" r:id="rId7"/>
    <p:sldId id="276" r:id="rId8"/>
    <p:sldId id="280" r:id="rId9"/>
    <p:sldId id="281" r:id="rId10"/>
    <p:sldId id="278" r:id="rId11"/>
    <p:sldId id="282" r:id="rId12"/>
    <p:sldId id="283" r:id="rId13"/>
    <p:sldId id="277" r:id="rId14"/>
    <p:sldId id="286" r:id="rId15"/>
    <p:sldId id="287" r:id="rId16"/>
    <p:sldId id="284" r:id="rId17"/>
    <p:sldId id="289" r:id="rId18"/>
    <p:sldId id="285" r:id="rId19"/>
    <p:sldId id="288" r:id="rId20"/>
    <p:sldId id="290" r:id="rId21"/>
    <p:sldId id="292" r:id="rId22"/>
    <p:sldId id="291" r:id="rId23"/>
    <p:sldId id="293" r:id="rId24"/>
    <p:sldId id="294" r:id="rId25"/>
    <p:sldId id="295" r:id="rId26"/>
    <p:sldId id="296" r:id="rId27"/>
    <p:sldId id="297" r:id="rId28"/>
    <p:sldId id="298" r:id="rId29"/>
    <p:sldId id="29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initials="M" lastIdx="1" clrIdx="0">
    <p:extLst>
      <p:ext uri="{19B8F6BF-5375-455C-9EA6-DF929625EA0E}">
        <p15:presenceInfo xmlns:p15="http://schemas.microsoft.com/office/powerpoint/2012/main" userId="Microsoft"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6" autoAdjust="0"/>
    <p:restoredTop sz="94660"/>
  </p:normalViewPr>
  <p:slideViewPr>
    <p:cSldViewPr snapToGrid="0">
      <p:cViewPr varScale="1">
        <p:scale>
          <a:sx n="63" d="100"/>
          <a:sy n="63" d="100"/>
        </p:scale>
        <p:origin x="402" y="5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07-13T18:38:16.772" idx="1">
    <p:pos x="3866" y="90"/>
    <p:text/>
    <p:extLst>
      <p:ext uri="{C676402C-5697-4E1C-873F-D02D1690AC5C}">
        <p15:threadingInfo xmlns:p15="http://schemas.microsoft.com/office/powerpoint/2012/main" timeZoneBias="-6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PT" smtClean="0"/>
              <a:t>Clique para editar o estilo</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PT" smtClean="0"/>
              <a:t>Faça clique para editar o estilo</a:t>
            </a:r>
            <a:endParaRPr lang="en-US"/>
          </a:p>
        </p:txBody>
      </p:sp>
      <p:sp>
        <p:nvSpPr>
          <p:cNvPr id="4" name="Marcador de Posição da Data 3"/>
          <p:cNvSpPr>
            <a:spLocks noGrp="1"/>
          </p:cNvSpPr>
          <p:nvPr>
            <p:ph type="dt" sz="half" idx="10"/>
          </p:nvPr>
        </p:nvSpPr>
        <p:spPr/>
        <p:txBody>
          <a:bodyPr/>
          <a:lstStyle/>
          <a:p>
            <a:fld id="{CFA7F488-2F83-4122-A067-8097E366C7F1}" type="datetimeFigureOut">
              <a:rPr lang="en-US" smtClean="0"/>
              <a:t>7/15/2017</a:t>
            </a:fld>
            <a:endParaRPr lang="en-US"/>
          </a:p>
        </p:txBody>
      </p:sp>
      <p:sp>
        <p:nvSpPr>
          <p:cNvPr id="5" name="Marcador de Posição do Rodapé 4"/>
          <p:cNvSpPr>
            <a:spLocks noGrp="1"/>
          </p:cNvSpPr>
          <p:nvPr>
            <p:ph type="ftr" sz="quarter" idx="11"/>
          </p:nvPr>
        </p:nvSpPr>
        <p:spPr/>
        <p:txBody>
          <a:bodyPr/>
          <a:lstStyle/>
          <a:p>
            <a:endParaRPr lang="en-US"/>
          </a:p>
        </p:txBody>
      </p:sp>
      <p:sp>
        <p:nvSpPr>
          <p:cNvPr id="6" name="Marcador de Posição do Número do Diapositivo 5"/>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3063918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en-US"/>
          </a:p>
        </p:txBody>
      </p:sp>
      <p:sp>
        <p:nvSpPr>
          <p:cNvPr id="3" name="Marcador de Posição de Conteúdo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4" name="Marcador de Posição da Data 3"/>
          <p:cNvSpPr>
            <a:spLocks noGrp="1"/>
          </p:cNvSpPr>
          <p:nvPr>
            <p:ph type="dt" sz="half" idx="10"/>
          </p:nvPr>
        </p:nvSpPr>
        <p:spPr/>
        <p:txBody>
          <a:bodyPr/>
          <a:lstStyle/>
          <a:p>
            <a:fld id="{CFA7F488-2F83-4122-A067-8097E366C7F1}" type="datetimeFigureOut">
              <a:rPr lang="en-US" smtClean="0"/>
              <a:t>7/15/2017</a:t>
            </a:fld>
            <a:endParaRPr lang="en-US"/>
          </a:p>
        </p:txBody>
      </p:sp>
      <p:sp>
        <p:nvSpPr>
          <p:cNvPr id="5" name="Marcador de Posição do Rodapé 4"/>
          <p:cNvSpPr>
            <a:spLocks noGrp="1"/>
          </p:cNvSpPr>
          <p:nvPr>
            <p:ph type="ftr" sz="quarter" idx="11"/>
          </p:nvPr>
        </p:nvSpPr>
        <p:spPr/>
        <p:txBody>
          <a:bodyPr/>
          <a:lstStyle/>
          <a:p>
            <a:endParaRPr lang="en-US"/>
          </a:p>
        </p:txBody>
      </p:sp>
      <p:sp>
        <p:nvSpPr>
          <p:cNvPr id="6" name="Marcador de Posição do Número do Diapositivo 5"/>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1494896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PT" smtClean="0"/>
              <a:t>Clique para editar o estilo</a:t>
            </a:r>
            <a:endParaRPr lang="en-US"/>
          </a:p>
        </p:txBody>
      </p:sp>
      <p:sp>
        <p:nvSpPr>
          <p:cNvPr id="3" name="Marcador de Posição do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PT" smtClean="0"/>
              <a:t>Clique para editar os estilos</a:t>
            </a:r>
          </a:p>
        </p:txBody>
      </p:sp>
      <p:sp>
        <p:nvSpPr>
          <p:cNvPr id="4" name="Marcador de Posição da Data 3"/>
          <p:cNvSpPr>
            <a:spLocks noGrp="1"/>
          </p:cNvSpPr>
          <p:nvPr>
            <p:ph type="dt" sz="half" idx="10"/>
          </p:nvPr>
        </p:nvSpPr>
        <p:spPr/>
        <p:txBody>
          <a:bodyPr/>
          <a:lstStyle/>
          <a:p>
            <a:fld id="{CFA7F488-2F83-4122-A067-8097E366C7F1}" type="datetimeFigureOut">
              <a:rPr lang="en-US" smtClean="0"/>
              <a:t>7/15/2017</a:t>
            </a:fld>
            <a:endParaRPr lang="en-US"/>
          </a:p>
        </p:txBody>
      </p:sp>
      <p:sp>
        <p:nvSpPr>
          <p:cNvPr id="5" name="Marcador de Posição do Rodapé 4"/>
          <p:cNvSpPr>
            <a:spLocks noGrp="1"/>
          </p:cNvSpPr>
          <p:nvPr>
            <p:ph type="ftr" sz="quarter" idx="11"/>
          </p:nvPr>
        </p:nvSpPr>
        <p:spPr/>
        <p:txBody>
          <a:bodyPr/>
          <a:lstStyle/>
          <a:p>
            <a:endParaRPr lang="en-US"/>
          </a:p>
        </p:txBody>
      </p:sp>
      <p:sp>
        <p:nvSpPr>
          <p:cNvPr id="6" name="Marcador de Posição do Número do Diapositivo 5"/>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3206756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en-US"/>
          </a:p>
        </p:txBody>
      </p:sp>
      <p:sp>
        <p:nvSpPr>
          <p:cNvPr id="3" name="Marcador de Posição de Conteúdo 2"/>
          <p:cNvSpPr>
            <a:spLocks noGrp="1"/>
          </p:cNvSpPr>
          <p:nvPr>
            <p:ph sz="half" idx="1"/>
          </p:nvPr>
        </p:nvSpPr>
        <p:spPr>
          <a:xfrm>
            <a:off x="838200" y="1825625"/>
            <a:ext cx="5181600" cy="4351338"/>
          </a:xfrm>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4" name="Marcador de Posição de Conteúdo 3"/>
          <p:cNvSpPr>
            <a:spLocks noGrp="1"/>
          </p:cNvSpPr>
          <p:nvPr>
            <p:ph sz="half" idx="2"/>
          </p:nvPr>
        </p:nvSpPr>
        <p:spPr>
          <a:xfrm>
            <a:off x="6172200" y="1825625"/>
            <a:ext cx="5181600" cy="4351338"/>
          </a:xfrm>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5" name="Marcador de Posição da Data 4"/>
          <p:cNvSpPr>
            <a:spLocks noGrp="1"/>
          </p:cNvSpPr>
          <p:nvPr>
            <p:ph type="dt" sz="half" idx="10"/>
          </p:nvPr>
        </p:nvSpPr>
        <p:spPr/>
        <p:txBody>
          <a:bodyPr/>
          <a:lstStyle/>
          <a:p>
            <a:fld id="{CFA7F488-2F83-4122-A067-8097E366C7F1}" type="datetimeFigureOut">
              <a:rPr lang="en-US" smtClean="0"/>
              <a:t>7/15/2017</a:t>
            </a:fld>
            <a:endParaRPr lang="en-US"/>
          </a:p>
        </p:txBody>
      </p:sp>
      <p:sp>
        <p:nvSpPr>
          <p:cNvPr id="6" name="Marcador de Posição do Rodapé 5"/>
          <p:cNvSpPr>
            <a:spLocks noGrp="1"/>
          </p:cNvSpPr>
          <p:nvPr>
            <p:ph type="ftr" sz="quarter" idx="11"/>
          </p:nvPr>
        </p:nvSpPr>
        <p:spPr/>
        <p:txBody>
          <a:bodyPr/>
          <a:lstStyle/>
          <a:p>
            <a:endParaRPr lang="en-US"/>
          </a:p>
        </p:txBody>
      </p:sp>
      <p:sp>
        <p:nvSpPr>
          <p:cNvPr id="7" name="Marcador de Posição do Número do Diapositivo 6"/>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3575860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PT" smtClean="0"/>
              <a:t>Clique para editar o estilo</a:t>
            </a:r>
            <a:endParaRPr lang="en-US"/>
          </a:p>
        </p:txBody>
      </p:sp>
      <p:sp>
        <p:nvSpPr>
          <p:cNvPr id="3" name="Marcador de Posição do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Marcador de Posição de Conteúdo 3"/>
          <p:cNvSpPr>
            <a:spLocks noGrp="1"/>
          </p:cNvSpPr>
          <p:nvPr>
            <p:ph sz="half" idx="2"/>
          </p:nvPr>
        </p:nvSpPr>
        <p:spPr>
          <a:xfrm>
            <a:off x="839788" y="2505075"/>
            <a:ext cx="5157787" cy="3684588"/>
          </a:xfrm>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5" name="Marcador de Posição do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Marcador de Posição de Conteúdo 5"/>
          <p:cNvSpPr>
            <a:spLocks noGrp="1"/>
          </p:cNvSpPr>
          <p:nvPr>
            <p:ph sz="quarter" idx="4"/>
          </p:nvPr>
        </p:nvSpPr>
        <p:spPr>
          <a:xfrm>
            <a:off x="6172200" y="2505075"/>
            <a:ext cx="5183188" cy="3684588"/>
          </a:xfrm>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7" name="Marcador de Posição da Data 6"/>
          <p:cNvSpPr>
            <a:spLocks noGrp="1"/>
          </p:cNvSpPr>
          <p:nvPr>
            <p:ph type="dt" sz="half" idx="10"/>
          </p:nvPr>
        </p:nvSpPr>
        <p:spPr/>
        <p:txBody>
          <a:bodyPr/>
          <a:lstStyle/>
          <a:p>
            <a:fld id="{CFA7F488-2F83-4122-A067-8097E366C7F1}" type="datetimeFigureOut">
              <a:rPr lang="en-US" smtClean="0"/>
              <a:t>7/15/2017</a:t>
            </a:fld>
            <a:endParaRPr lang="en-US"/>
          </a:p>
        </p:txBody>
      </p:sp>
      <p:sp>
        <p:nvSpPr>
          <p:cNvPr id="8" name="Marcador de Posição do Rodapé 7"/>
          <p:cNvSpPr>
            <a:spLocks noGrp="1"/>
          </p:cNvSpPr>
          <p:nvPr>
            <p:ph type="ftr" sz="quarter" idx="11"/>
          </p:nvPr>
        </p:nvSpPr>
        <p:spPr/>
        <p:txBody>
          <a:bodyPr/>
          <a:lstStyle/>
          <a:p>
            <a:endParaRPr lang="en-US"/>
          </a:p>
        </p:txBody>
      </p:sp>
      <p:sp>
        <p:nvSpPr>
          <p:cNvPr id="9" name="Marcador de Posição do Número do Diapositivo 8"/>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1540592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en-US"/>
          </a:p>
        </p:txBody>
      </p:sp>
      <p:sp>
        <p:nvSpPr>
          <p:cNvPr id="3" name="Marcador de Posição da Data 2"/>
          <p:cNvSpPr>
            <a:spLocks noGrp="1"/>
          </p:cNvSpPr>
          <p:nvPr>
            <p:ph type="dt" sz="half" idx="10"/>
          </p:nvPr>
        </p:nvSpPr>
        <p:spPr/>
        <p:txBody>
          <a:bodyPr/>
          <a:lstStyle/>
          <a:p>
            <a:fld id="{CFA7F488-2F83-4122-A067-8097E366C7F1}" type="datetimeFigureOut">
              <a:rPr lang="en-US" smtClean="0"/>
              <a:t>7/15/2017</a:t>
            </a:fld>
            <a:endParaRPr lang="en-US"/>
          </a:p>
        </p:txBody>
      </p:sp>
      <p:sp>
        <p:nvSpPr>
          <p:cNvPr id="4" name="Marcador de Posição do Rodapé 3"/>
          <p:cNvSpPr>
            <a:spLocks noGrp="1"/>
          </p:cNvSpPr>
          <p:nvPr>
            <p:ph type="ftr" sz="quarter" idx="11"/>
          </p:nvPr>
        </p:nvSpPr>
        <p:spPr/>
        <p:txBody>
          <a:bodyPr/>
          <a:lstStyle/>
          <a:p>
            <a:endParaRPr lang="en-US"/>
          </a:p>
        </p:txBody>
      </p:sp>
      <p:sp>
        <p:nvSpPr>
          <p:cNvPr id="5" name="Marcador de Posição do Número do Diapositivo 4"/>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179078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p>
            <a:fld id="{CFA7F488-2F83-4122-A067-8097E366C7F1}" type="datetimeFigureOut">
              <a:rPr lang="en-US" smtClean="0"/>
              <a:t>7/15/2017</a:t>
            </a:fld>
            <a:endParaRPr lang="en-US"/>
          </a:p>
        </p:txBody>
      </p:sp>
      <p:sp>
        <p:nvSpPr>
          <p:cNvPr id="3" name="Marcador de Posição do Rodapé 2"/>
          <p:cNvSpPr>
            <a:spLocks noGrp="1"/>
          </p:cNvSpPr>
          <p:nvPr>
            <p:ph type="ftr" sz="quarter" idx="11"/>
          </p:nvPr>
        </p:nvSpPr>
        <p:spPr/>
        <p:txBody>
          <a:bodyPr/>
          <a:lstStyle/>
          <a:p>
            <a:endParaRPr lang="en-US"/>
          </a:p>
        </p:txBody>
      </p:sp>
      <p:sp>
        <p:nvSpPr>
          <p:cNvPr id="4" name="Marcador de Posição do Número do Diapositivo 3"/>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178635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PT" smtClean="0"/>
              <a:t>Clique para editar o estilo</a:t>
            </a:r>
            <a:endParaRPr lang="en-US"/>
          </a:p>
        </p:txBody>
      </p:sp>
      <p:sp>
        <p:nvSpPr>
          <p:cNvPr id="3" name="Marcador de Posição de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4" name="Marcador de Posição do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p>
            <a:fld id="{CFA7F488-2F83-4122-A067-8097E366C7F1}" type="datetimeFigureOut">
              <a:rPr lang="en-US" smtClean="0"/>
              <a:t>7/15/2017</a:t>
            </a:fld>
            <a:endParaRPr lang="en-US"/>
          </a:p>
        </p:txBody>
      </p:sp>
      <p:sp>
        <p:nvSpPr>
          <p:cNvPr id="6" name="Marcador de Posição do Rodapé 5"/>
          <p:cNvSpPr>
            <a:spLocks noGrp="1"/>
          </p:cNvSpPr>
          <p:nvPr>
            <p:ph type="ftr" sz="quarter" idx="11"/>
          </p:nvPr>
        </p:nvSpPr>
        <p:spPr/>
        <p:txBody>
          <a:bodyPr/>
          <a:lstStyle/>
          <a:p>
            <a:endParaRPr lang="en-US"/>
          </a:p>
        </p:txBody>
      </p:sp>
      <p:sp>
        <p:nvSpPr>
          <p:cNvPr id="7" name="Marcador de Posição do Número do Diapositivo 6"/>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3381923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PT" smtClean="0"/>
              <a:t>Clique para editar o estilo</a:t>
            </a:r>
            <a:endParaRPr lang="en-US"/>
          </a:p>
        </p:txBody>
      </p:sp>
      <p:sp>
        <p:nvSpPr>
          <p:cNvPr id="3" name="Marcador de Posição da Imagem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Posição do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p>
            <a:fld id="{CFA7F488-2F83-4122-A067-8097E366C7F1}" type="datetimeFigureOut">
              <a:rPr lang="en-US" smtClean="0"/>
              <a:t>7/15/2017</a:t>
            </a:fld>
            <a:endParaRPr lang="en-US"/>
          </a:p>
        </p:txBody>
      </p:sp>
      <p:sp>
        <p:nvSpPr>
          <p:cNvPr id="6" name="Marcador de Posição do Rodapé 5"/>
          <p:cNvSpPr>
            <a:spLocks noGrp="1"/>
          </p:cNvSpPr>
          <p:nvPr>
            <p:ph type="ftr" sz="quarter" idx="11"/>
          </p:nvPr>
        </p:nvSpPr>
        <p:spPr/>
        <p:txBody>
          <a:bodyPr/>
          <a:lstStyle/>
          <a:p>
            <a:endParaRPr lang="en-US"/>
          </a:p>
        </p:txBody>
      </p:sp>
      <p:sp>
        <p:nvSpPr>
          <p:cNvPr id="7" name="Marcador de Posição do Número do Diapositivo 6"/>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3719264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en-US"/>
          </a:p>
        </p:txBody>
      </p:sp>
      <p:sp>
        <p:nvSpPr>
          <p:cNvPr id="3" name="Marcador de Posição de Texto Vertical 2"/>
          <p:cNvSpPr>
            <a:spLocks noGrp="1"/>
          </p:cNvSpPr>
          <p:nvPr>
            <p:ph type="body" orient="vert" idx="1"/>
          </p:nvPr>
        </p:nvSpPr>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4" name="Marcador de Posição da Data 3"/>
          <p:cNvSpPr>
            <a:spLocks noGrp="1"/>
          </p:cNvSpPr>
          <p:nvPr>
            <p:ph type="dt" sz="half" idx="10"/>
          </p:nvPr>
        </p:nvSpPr>
        <p:spPr/>
        <p:txBody>
          <a:bodyPr/>
          <a:lstStyle/>
          <a:p>
            <a:fld id="{CFA7F488-2F83-4122-A067-8097E366C7F1}" type="datetimeFigureOut">
              <a:rPr lang="en-US" smtClean="0"/>
              <a:t>7/15/2017</a:t>
            </a:fld>
            <a:endParaRPr lang="en-US"/>
          </a:p>
        </p:txBody>
      </p:sp>
      <p:sp>
        <p:nvSpPr>
          <p:cNvPr id="5" name="Marcador de Posição do Rodapé 4"/>
          <p:cNvSpPr>
            <a:spLocks noGrp="1"/>
          </p:cNvSpPr>
          <p:nvPr>
            <p:ph type="ftr" sz="quarter" idx="11"/>
          </p:nvPr>
        </p:nvSpPr>
        <p:spPr/>
        <p:txBody>
          <a:bodyPr/>
          <a:lstStyle/>
          <a:p>
            <a:endParaRPr lang="en-US"/>
          </a:p>
        </p:txBody>
      </p:sp>
      <p:sp>
        <p:nvSpPr>
          <p:cNvPr id="6" name="Marcador de Posição do Número do Diapositivo 5"/>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526234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PT" smtClean="0"/>
              <a:t>Clique para editar o estilo</a:t>
            </a:r>
            <a:endParaRPr lang="en-US"/>
          </a:p>
        </p:txBody>
      </p:sp>
      <p:sp>
        <p:nvSpPr>
          <p:cNvPr id="3" name="Marcador de Posição de Texto Vertical 2"/>
          <p:cNvSpPr>
            <a:spLocks noGrp="1"/>
          </p:cNvSpPr>
          <p:nvPr>
            <p:ph type="body" orient="vert" idx="1"/>
          </p:nvPr>
        </p:nvSpPr>
        <p:spPr>
          <a:xfrm>
            <a:off x="838200" y="365125"/>
            <a:ext cx="7734300" cy="5811838"/>
          </a:xfrm>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4" name="Marcador de Posição da Data 3"/>
          <p:cNvSpPr>
            <a:spLocks noGrp="1"/>
          </p:cNvSpPr>
          <p:nvPr>
            <p:ph type="dt" sz="half" idx="10"/>
          </p:nvPr>
        </p:nvSpPr>
        <p:spPr/>
        <p:txBody>
          <a:bodyPr/>
          <a:lstStyle/>
          <a:p>
            <a:fld id="{CFA7F488-2F83-4122-A067-8097E366C7F1}" type="datetimeFigureOut">
              <a:rPr lang="en-US" smtClean="0"/>
              <a:t>7/15/2017</a:t>
            </a:fld>
            <a:endParaRPr lang="en-US"/>
          </a:p>
        </p:txBody>
      </p:sp>
      <p:sp>
        <p:nvSpPr>
          <p:cNvPr id="5" name="Marcador de Posição do Rodapé 4"/>
          <p:cNvSpPr>
            <a:spLocks noGrp="1"/>
          </p:cNvSpPr>
          <p:nvPr>
            <p:ph type="ftr" sz="quarter" idx="11"/>
          </p:nvPr>
        </p:nvSpPr>
        <p:spPr/>
        <p:txBody>
          <a:bodyPr/>
          <a:lstStyle/>
          <a:p>
            <a:endParaRPr lang="en-US"/>
          </a:p>
        </p:txBody>
      </p:sp>
      <p:sp>
        <p:nvSpPr>
          <p:cNvPr id="6" name="Marcador de Posição do Número do Diapositivo 5"/>
          <p:cNvSpPr>
            <a:spLocks noGrp="1"/>
          </p:cNvSpPr>
          <p:nvPr>
            <p:ph type="sldNum" sz="quarter" idx="12"/>
          </p:nvPr>
        </p:nvSpPr>
        <p:spPr/>
        <p:txBody>
          <a:bodyPr/>
          <a:lstStyle/>
          <a:p>
            <a:fld id="{0F379DF2-AC6B-4E67-9D4D-46ABEC9440B1}" type="slidenum">
              <a:rPr lang="en-US" smtClean="0"/>
              <a:t>‹nº›</a:t>
            </a:fld>
            <a:endParaRPr lang="en-US"/>
          </a:p>
        </p:txBody>
      </p:sp>
    </p:spTree>
    <p:extLst>
      <p:ext uri="{BB962C8B-B14F-4D97-AF65-F5344CB8AC3E}">
        <p14:creationId xmlns:p14="http://schemas.microsoft.com/office/powerpoint/2010/main" val="2447053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PT" smtClean="0"/>
              <a:t>Clique para editar o estilo</a:t>
            </a:r>
            <a:endParaRPr lang="en-US"/>
          </a:p>
        </p:txBody>
      </p:sp>
      <p:sp>
        <p:nvSpPr>
          <p:cNvPr id="3" name="Marcador de Posição do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4" name="Marcador de Posição d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A7F488-2F83-4122-A067-8097E366C7F1}" type="datetimeFigureOut">
              <a:rPr lang="en-US" smtClean="0"/>
              <a:t>7/15/2017</a:t>
            </a:fld>
            <a:endParaRPr lang="en-US"/>
          </a:p>
        </p:txBody>
      </p:sp>
      <p:sp>
        <p:nvSpPr>
          <p:cNvPr id="5" name="Marcador de Posição do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Posição do Número do Diapositivo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379DF2-AC6B-4E67-9D4D-46ABEC9440B1}" type="slidenum">
              <a:rPr lang="en-US" smtClean="0"/>
              <a:t>‹nº›</a:t>
            </a:fld>
            <a:endParaRPr lang="en-US"/>
          </a:p>
        </p:txBody>
      </p:sp>
    </p:spTree>
    <p:extLst>
      <p:ext uri="{BB962C8B-B14F-4D97-AF65-F5344CB8AC3E}">
        <p14:creationId xmlns:p14="http://schemas.microsoft.com/office/powerpoint/2010/main" val="1533734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ma"/><Relationship Id="rId1" Type="http://schemas.microsoft.com/office/2007/relationships/media" Target="../media/media1.wm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p>
        </p:txBody>
      </p:sp>
      <p:sp>
        <p:nvSpPr>
          <p:cNvPr id="5" name="CaixaDeTexto 4"/>
          <p:cNvSpPr txBox="1"/>
          <p:nvPr/>
        </p:nvSpPr>
        <p:spPr>
          <a:xfrm>
            <a:off x="796413" y="732743"/>
            <a:ext cx="10588918" cy="5632311"/>
          </a:xfrm>
          <a:prstGeom prst="rect">
            <a:avLst/>
          </a:prstGeom>
          <a:noFill/>
        </p:spPr>
        <p:txBody>
          <a:bodyPr wrap="square" rtlCol="0">
            <a:spAutoFit/>
            <a:scene3d>
              <a:camera prst="perspectiveBelow"/>
              <a:lightRig rig="threePt" dir="t"/>
            </a:scene3d>
            <a:sp3d extrusionH="57150">
              <a:bevelT h="25400" prst="softRound"/>
            </a:sp3d>
          </a:bodyPr>
          <a:lstStyle/>
          <a:p>
            <a:pPr algn="ctr"/>
            <a:r>
              <a:rPr lang="pt-PT" sz="7200" dirty="0" smtClean="0">
                <a:ln>
                  <a:solidFill>
                    <a:srgbClr val="FF0000"/>
                  </a:solidFill>
                </a:ln>
                <a:solidFill>
                  <a:srgbClr val="FFFF00"/>
                </a:solidFill>
                <a:latin typeface="Baskerville Old Face" panose="02020602080505020303" pitchFamily="18" charset="0"/>
              </a:rPr>
              <a:t>Maharashtra</a:t>
            </a:r>
          </a:p>
          <a:p>
            <a:pPr algn="ctr"/>
            <a:endParaRPr lang="pt-PT" sz="7200" dirty="0" smtClean="0">
              <a:ln>
                <a:solidFill>
                  <a:srgbClr val="FF0000"/>
                </a:solidFill>
              </a:ln>
              <a:solidFill>
                <a:srgbClr val="FFFF00"/>
              </a:solidFill>
              <a:latin typeface="Baskerville Old Face" panose="02020602080505020303" pitchFamily="18" charset="0"/>
            </a:endParaRPr>
          </a:p>
          <a:p>
            <a:pPr algn="ctr"/>
            <a:r>
              <a:rPr lang="pt-PT" sz="7200" dirty="0">
                <a:ln>
                  <a:solidFill>
                    <a:srgbClr val="FF0000"/>
                  </a:solidFill>
                </a:ln>
                <a:solidFill>
                  <a:srgbClr val="FFFF00"/>
                </a:solidFill>
                <a:latin typeface="Baskerville Old Face" panose="02020602080505020303" pitchFamily="18" charset="0"/>
              </a:rPr>
              <a:t>n</a:t>
            </a:r>
            <a:r>
              <a:rPr lang="pt-PT" sz="7200" dirty="0" smtClean="0">
                <a:ln>
                  <a:solidFill>
                    <a:srgbClr val="FF0000"/>
                  </a:solidFill>
                </a:ln>
                <a:solidFill>
                  <a:srgbClr val="FFFF00"/>
                </a:solidFill>
                <a:latin typeface="Baskerville Old Face" panose="02020602080505020303" pitchFamily="18" charset="0"/>
              </a:rPr>
              <a:t>a zona sudoeste da</a:t>
            </a:r>
          </a:p>
          <a:p>
            <a:pPr algn="ctr"/>
            <a:endParaRPr lang="pt-PT" sz="7200" dirty="0">
              <a:ln>
                <a:solidFill>
                  <a:srgbClr val="FF0000"/>
                </a:solidFill>
              </a:ln>
              <a:solidFill>
                <a:srgbClr val="FFFF00"/>
              </a:solidFill>
              <a:latin typeface="Baskerville Old Face" panose="02020602080505020303" pitchFamily="18" charset="0"/>
            </a:endParaRPr>
          </a:p>
          <a:p>
            <a:pPr algn="ctr"/>
            <a:r>
              <a:rPr lang="pt-PT" sz="7200" dirty="0" smtClean="0">
                <a:ln>
                  <a:solidFill>
                    <a:srgbClr val="FF0000"/>
                  </a:solidFill>
                </a:ln>
                <a:solidFill>
                  <a:srgbClr val="FFFF00"/>
                </a:solidFill>
                <a:latin typeface="Baskerville Old Face" panose="02020602080505020303" pitchFamily="18" charset="0"/>
              </a:rPr>
              <a:t> India</a:t>
            </a:r>
            <a:endParaRPr lang="en-US" sz="7200" dirty="0">
              <a:ln>
                <a:solidFill>
                  <a:srgbClr val="FF0000"/>
                </a:solidFill>
              </a:ln>
              <a:solidFill>
                <a:srgbClr val="FFFF00"/>
              </a:solidFill>
              <a:latin typeface="Baskerville Old Face" panose="02020602080505020303" pitchFamily="18" charset="0"/>
            </a:endParaRPr>
          </a:p>
        </p:txBody>
      </p:sp>
      <p:pic>
        <p:nvPicPr>
          <p:cNvPr id="4" name="06 Danza Chin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43588" y="3176588"/>
            <a:ext cx="504825" cy="504825"/>
          </a:xfrm>
          <a:prstGeom prst="rect">
            <a:avLst/>
          </a:prstGeom>
        </p:spPr>
      </p:pic>
    </p:spTree>
    <p:extLst>
      <p:ext uri="{BB962C8B-B14F-4D97-AF65-F5344CB8AC3E}">
        <p14:creationId xmlns:p14="http://schemas.microsoft.com/office/powerpoint/2010/main" val="3068671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sp>
        <p:nvSpPr>
          <p:cNvPr id="6" name="Seta para a direita 5"/>
          <p:cNvSpPr/>
          <p:nvPr/>
        </p:nvSpPr>
        <p:spPr>
          <a:xfrm>
            <a:off x="1077238" y="785468"/>
            <a:ext cx="10133557" cy="4855780"/>
          </a:xfrm>
          <a:prstGeom prst="rightArrow">
            <a:avLst/>
          </a:prstGeom>
          <a:solidFill>
            <a:schemeClr val="accent1">
              <a:lumMod val="60000"/>
              <a:lumOff val="40000"/>
            </a:schemeClr>
          </a:solidFill>
          <a:ln w="508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endParaRPr lang="en-US">
              <a:ln w="38100">
                <a:solidFill>
                  <a:schemeClr val="tx1"/>
                </a:solidFill>
              </a:ln>
              <a:solidFill>
                <a:srgbClr val="00B0F0"/>
              </a:solidFill>
            </a:endParaRPr>
          </a:p>
        </p:txBody>
      </p:sp>
      <p:sp>
        <p:nvSpPr>
          <p:cNvPr id="8" name="CaixaDeTexto 7"/>
          <p:cNvSpPr txBox="1"/>
          <p:nvPr/>
        </p:nvSpPr>
        <p:spPr>
          <a:xfrm>
            <a:off x="1077238" y="2131497"/>
            <a:ext cx="7761962" cy="2308324"/>
          </a:xfrm>
          <a:prstGeom prst="rect">
            <a:avLst/>
          </a:prstGeom>
          <a:noFill/>
        </p:spPr>
        <p:txBody>
          <a:bodyPr wrap="square" rtlCol="0">
            <a:spAutoFit/>
          </a:bodyPr>
          <a:lstStyle/>
          <a:p>
            <a:pPr algn="just"/>
            <a:r>
              <a:rPr lang="pt-PT" sz="2400" dirty="0" smtClean="0">
                <a:solidFill>
                  <a:srgbClr val="002060"/>
                </a:solidFill>
                <a:latin typeface="Baskerville Old Face" panose="02020602080505020303" pitchFamily="18" charset="0"/>
              </a:rPr>
              <a:t>O início da sua construção remonta ao </a:t>
            </a:r>
            <a:r>
              <a:rPr lang="pt-PT" sz="2400" dirty="0" err="1" smtClean="0">
                <a:solidFill>
                  <a:srgbClr val="002060"/>
                </a:solidFill>
                <a:latin typeface="Baskerville Old Face" panose="02020602080505020303" pitchFamily="18" charset="0"/>
              </a:rPr>
              <a:t>sec</a:t>
            </a:r>
            <a:r>
              <a:rPr lang="pt-PT" sz="2400" dirty="0" smtClean="0">
                <a:solidFill>
                  <a:srgbClr val="002060"/>
                </a:solidFill>
                <a:latin typeface="Baskerville Old Face" panose="02020602080505020303" pitchFamily="18" charset="0"/>
              </a:rPr>
              <a:t>. II </a:t>
            </a:r>
            <a:r>
              <a:rPr lang="pt-PT" sz="2400" dirty="0" err="1" smtClean="0">
                <a:solidFill>
                  <a:srgbClr val="002060"/>
                </a:solidFill>
                <a:latin typeface="Baskerville Old Face" panose="02020602080505020303" pitchFamily="18" charset="0"/>
              </a:rPr>
              <a:t>a.c.</a:t>
            </a:r>
            <a:r>
              <a:rPr lang="pt-PT" sz="2400" dirty="0" smtClean="0">
                <a:solidFill>
                  <a:srgbClr val="002060"/>
                </a:solidFill>
                <a:latin typeface="Baskerville Old Face" panose="02020602080505020303" pitchFamily="18" charset="0"/>
              </a:rPr>
              <a:t> e estende-se até ao esvaziamento do budismo na  Índia. O estado de Maharashtra situado na zona sudoeste do país é um dos maiores e mais povoados dos 28 estados que compõem a Índia, tendo como capital a cidade de Mumbai, antiga Bombaim.</a:t>
            </a:r>
            <a:endParaRPr lang="en-US" sz="2400" dirty="0">
              <a:solidFill>
                <a:srgbClr val="002060"/>
              </a:solidFill>
              <a:latin typeface="Baskerville Old Face" panose="02020602080505020303" pitchFamily="18" charset="0"/>
            </a:endParaRPr>
          </a:p>
        </p:txBody>
      </p:sp>
    </p:spTree>
    <p:extLst>
      <p:ext uri="{BB962C8B-B14F-4D97-AF65-F5344CB8AC3E}">
        <p14:creationId xmlns:p14="http://schemas.microsoft.com/office/powerpoint/2010/main" val="1991741880"/>
      </p:ext>
    </p:extLst>
  </p:cSld>
  <p:clrMapOvr>
    <a:masterClrMapping/>
  </p:clrMapOvr>
  <p:transition spd="slow">
    <p:pu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pt-PT" dirty="0" smtClean="0"/>
              <a:t>e</a:t>
            </a:r>
            <a:endParaRPr lang="en-US" dirty="0"/>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0720" y="201798"/>
            <a:ext cx="5750560" cy="6412361"/>
          </a:xfrm>
          <a:prstGeom prst="rect">
            <a:avLst/>
          </a:prstGeom>
        </p:spPr>
      </p:pic>
    </p:spTree>
    <p:extLst>
      <p:ext uri="{BB962C8B-B14F-4D97-AF65-F5344CB8AC3E}">
        <p14:creationId xmlns:p14="http://schemas.microsoft.com/office/powerpoint/2010/main" val="1112273482"/>
      </p:ext>
    </p:extLst>
  </p:cSld>
  <p:clrMapOvr>
    <a:masterClrMapping/>
  </p:clrMapOvr>
  <p:transition spd="slow">
    <p:pu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sp>
        <p:nvSpPr>
          <p:cNvPr id="6" name="Seta para a direita 5"/>
          <p:cNvSpPr/>
          <p:nvPr/>
        </p:nvSpPr>
        <p:spPr>
          <a:xfrm>
            <a:off x="1077238" y="785468"/>
            <a:ext cx="10133557" cy="4855780"/>
          </a:xfrm>
          <a:prstGeom prst="rightArrow">
            <a:avLst/>
          </a:prstGeom>
          <a:solidFill>
            <a:schemeClr val="accent1">
              <a:lumMod val="60000"/>
              <a:lumOff val="40000"/>
            </a:schemeClr>
          </a:solidFill>
          <a:ln w="508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endParaRPr lang="en-US">
              <a:ln w="38100">
                <a:solidFill>
                  <a:schemeClr val="tx1"/>
                </a:solidFill>
              </a:ln>
              <a:solidFill>
                <a:srgbClr val="00B0F0"/>
              </a:solidFill>
            </a:endParaRPr>
          </a:p>
        </p:txBody>
      </p:sp>
      <p:sp>
        <p:nvSpPr>
          <p:cNvPr id="4" name="CaixaDeTexto 3"/>
          <p:cNvSpPr txBox="1"/>
          <p:nvPr/>
        </p:nvSpPr>
        <p:spPr>
          <a:xfrm>
            <a:off x="1077238" y="2243862"/>
            <a:ext cx="7680682" cy="1938992"/>
          </a:xfrm>
          <a:prstGeom prst="rect">
            <a:avLst/>
          </a:prstGeom>
          <a:noFill/>
        </p:spPr>
        <p:txBody>
          <a:bodyPr wrap="square" rtlCol="0">
            <a:spAutoFit/>
          </a:bodyPr>
          <a:lstStyle/>
          <a:p>
            <a:pPr algn="just"/>
            <a:r>
              <a:rPr lang="pt-PT" sz="2400" dirty="0" smtClean="0">
                <a:solidFill>
                  <a:srgbClr val="002060"/>
                </a:solidFill>
                <a:latin typeface="Baskerville Old Face" panose="02020602080505020303" pitchFamily="18" charset="0"/>
              </a:rPr>
              <a:t>Escavados na falésia, os templos e mosteiros ostentam verdadeiras obras de </a:t>
            </a:r>
            <a:r>
              <a:rPr lang="pt-PT" sz="2400" dirty="0" err="1" smtClean="0">
                <a:solidFill>
                  <a:srgbClr val="002060"/>
                </a:solidFill>
                <a:latin typeface="Baskerville Old Face" panose="02020602080505020303" pitchFamily="18" charset="0"/>
              </a:rPr>
              <a:t>arquitectura</a:t>
            </a:r>
            <a:r>
              <a:rPr lang="pt-PT" sz="2400" dirty="0" smtClean="0">
                <a:solidFill>
                  <a:srgbClr val="002060"/>
                </a:solidFill>
                <a:latin typeface="Baskerville Old Face" panose="02020602080505020303" pitchFamily="18" charset="0"/>
              </a:rPr>
              <a:t> e pintura de visita obrigatória de quem visita esta zona da Índia. De acordo com arqueólogos, a construção das cavernas de Ajanta, em Maharashtra, começou há cerca de 2 200 anos</a:t>
            </a:r>
            <a:endParaRPr lang="en-US" sz="2400" dirty="0">
              <a:solidFill>
                <a:srgbClr val="002060"/>
              </a:solidFill>
              <a:latin typeface="Baskerville Old Face" panose="02020602080505020303" pitchFamily="18" charset="0"/>
            </a:endParaRPr>
          </a:p>
        </p:txBody>
      </p:sp>
    </p:spTree>
    <p:extLst>
      <p:ext uri="{BB962C8B-B14F-4D97-AF65-F5344CB8AC3E}">
        <p14:creationId xmlns:p14="http://schemas.microsoft.com/office/powerpoint/2010/main" val="333180977"/>
      </p:ext>
    </p:extLst>
  </p:cSld>
  <p:clrMapOvr>
    <a:masterClrMapping/>
  </p:clrMapOvr>
  <p:transition spd="slow">
    <p:pu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sp>
        <p:nvSpPr>
          <p:cNvPr id="6" name="Seta para a direita 5"/>
          <p:cNvSpPr/>
          <p:nvPr/>
        </p:nvSpPr>
        <p:spPr>
          <a:xfrm>
            <a:off x="1077238" y="785468"/>
            <a:ext cx="10133557" cy="4855780"/>
          </a:xfrm>
          <a:prstGeom prst="rightArrow">
            <a:avLst/>
          </a:prstGeom>
          <a:solidFill>
            <a:schemeClr val="accent1">
              <a:lumMod val="60000"/>
              <a:lumOff val="40000"/>
            </a:schemeClr>
          </a:solidFill>
          <a:ln w="508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endParaRPr lang="en-US">
              <a:ln w="38100">
                <a:solidFill>
                  <a:schemeClr val="tx1"/>
                </a:solidFill>
              </a:ln>
              <a:solidFill>
                <a:srgbClr val="00B0F0"/>
              </a:solidFill>
            </a:endParaRPr>
          </a:p>
        </p:txBody>
      </p:sp>
      <p:sp>
        <p:nvSpPr>
          <p:cNvPr id="4" name="CaixaDeTexto 3"/>
          <p:cNvSpPr txBox="1"/>
          <p:nvPr/>
        </p:nvSpPr>
        <p:spPr>
          <a:xfrm>
            <a:off x="1077238" y="2059196"/>
            <a:ext cx="7680682" cy="2308324"/>
          </a:xfrm>
          <a:prstGeom prst="rect">
            <a:avLst/>
          </a:prstGeom>
          <a:noFill/>
        </p:spPr>
        <p:txBody>
          <a:bodyPr wrap="square" rtlCol="0">
            <a:spAutoFit/>
          </a:bodyPr>
          <a:lstStyle/>
          <a:p>
            <a:pPr algn="just"/>
            <a:r>
              <a:rPr lang="pt-PT" sz="2400" dirty="0" smtClean="0">
                <a:solidFill>
                  <a:srgbClr val="002060"/>
                </a:solidFill>
                <a:latin typeface="Baskerville Old Face" panose="02020602080505020303" pitchFamily="18" charset="0"/>
              </a:rPr>
              <a:t>Durante centenas de anos de trabalho, </a:t>
            </a:r>
            <a:r>
              <a:rPr lang="pt-PT" sz="2400" dirty="0">
                <a:solidFill>
                  <a:srgbClr val="002060"/>
                </a:solidFill>
                <a:latin typeface="Baskerville Old Face" panose="02020602080505020303" pitchFamily="18" charset="0"/>
              </a:rPr>
              <a:t>m</a:t>
            </a:r>
            <a:r>
              <a:rPr lang="pt-PT" sz="2400" dirty="0" smtClean="0">
                <a:solidFill>
                  <a:srgbClr val="002060"/>
                </a:solidFill>
                <a:latin typeface="Baskerville Old Face" panose="02020602080505020303" pitchFamily="18" charset="0"/>
              </a:rPr>
              <a:t>ais de 30 monumentos foram lapidados cuidadosamente na face rochosa das montanhas. De acordo com a especulação, as cavernas entraram em desuso por volta de 1000 anos d.C. por razões desconhecidas, deixando um dossel de selva espessa crescer em torno delas, escondendo-as por muitas gerações.</a:t>
            </a:r>
            <a:endParaRPr lang="en-US" sz="2400" dirty="0">
              <a:solidFill>
                <a:srgbClr val="002060"/>
              </a:solidFill>
              <a:latin typeface="Baskerville Old Face" panose="02020602080505020303" pitchFamily="18" charset="0"/>
            </a:endParaRPr>
          </a:p>
        </p:txBody>
      </p:sp>
    </p:spTree>
    <p:extLst>
      <p:ext uri="{BB962C8B-B14F-4D97-AF65-F5344CB8AC3E}">
        <p14:creationId xmlns:p14="http://schemas.microsoft.com/office/powerpoint/2010/main" val="1832160956"/>
      </p:ext>
    </p:extLst>
  </p:cSld>
  <p:clrMapOvr>
    <a:masterClrMapping/>
  </p:clrMapOvr>
  <p:transition spd="slow">
    <p:pu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3022079001"/>
      </p:ext>
    </p:extLst>
  </p:cSld>
  <p:clrMapOvr>
    <a:masterClrMapping/>
  </p:clrMapOvr>
  <p:transition spd="slow">
    <p:pu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sp>
        <p:nvSpPr>
          <p:cNvPr id="6" name="Seta para a direita 5"/>
          <p:cNvSpPr/>
          <p:nvPr/>
        </p:nvSpPr>
        <p:spPr>
          <a:xfrm>
            <a:off x="1077238" y="785468"/>
            <a:ext cx="10133557" cy="4855780"/>
          </a:xfrm>
          <a:prstGeom prst="rightArrow">
            <a:avLst/>
          </a:prstGeom>
          <a:solidFill>
            <a:schemeClr val="accent1">
              <a:lumMod val="60000"/>
              <a:lumOff val="40000"/>
            </a:schemeClr>
          </a:solidFill>
          <a:ln w="508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endParaRPr lang="en-US">
              <a:ln w="38100">
                <a:solidFill>
                  <a:schemeClr val="tx1"/>
                </a:solidFill>
              </a:ln>
              <a:solidFill>
                <a:srgbClr val="00B0F0"/>
              </a:solidFill>
            </a:endParaRPr>
          </a:p>
        </p:txBody>
      </p:sp>
      <p:sp>
        <p:nvSpPr>
          <p:cNvPr id="4" name="CaixaDeTexto 3"/>
          <p:cNvSpPr txBox="1"/>
          <p:nvPr/>
        </p:nvSpPr>
        <p:spPr>
          <a:xfrm>
            <a:off x="1077238" y="2243862"/>
            <a:ext cx="7741642" cy="1938992"/>
          </a:xfrm>
          <a:prstGeom prst="rect">
            <a:avLst/>
          </a:prstGeom>
          <a:noFill/>
        </p:spPr>
        <p:txBody>
          <a:bodyPr wrap="square" rtlCol="0">
            <a:spAutoFit/>
          </a:bodyPr>
          <a:lstStyle/>
          <a:p>
            <a:pPr algn="just"/>
            <a:r>
              <a:rPr lang="pt-PT" sz="2400" dirty="0" smtClean="0">
                <a:solidFill>
                  <a:srgbClr val="002060"/>
                </a:solidFill>
                <a:latin typeface="Baskerville Old Face" panose="02020602080505020303" pitchFamily="18" charset="0"/>
              </a:rPr>
              <a:t>Nenhum olho humano viu as cavernas até séculos mais tarde. Em 1819, quando um inglês chamado John Smith estava caçando um tigre, ele descobriu uma porta escondida de um dos templos. Sabemos isso porque infelizmente ele deixou seu nome na parede do templo – o que ainda pode ser visto hoje.</a:t>
            </a:r>
            <a:endParaRPr lang="en-US" sz="2400" dirty="0">
              <a:solidFill>
                <a:srgbClr val="002060"/>
              </a:solidFill>
              <a:latin typeface="Baskerville Old Face" panose="02020602080505020303" pitchFamily="18" charset="0"/>
            </a:endParaRPr>
          </a:p>
        </p:txBody>
      </p:sp>
    </p:spTree>
    <p:extLst>
      <p:ext uri="{BB962C8B-B14F-4D97-AF65-F5344CB8AC3E}">
        <p14:creationId xmlns:p14="http://schemas.microsoft.com/office/powerpoint/2010/main" val="1046564983"/>
      </p:ext>
    </p:extLst>
  </p:cSld>
  <p:clrMapOvr>
    <a:masterClrMapping/>
  </p:clrMapOvr>
  <p:transition spd="slow">
    <p:pu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857999"/>
          </a:xfrm>
        </p:spPr>
      </p:pic>
    </p:spTree>
    <p:extLst>
      <p:ext uri="{BB962C8B-B14F-4D97-AF65-F5344CB8AC3E}">
        <p14:creationId xmlns:p14="http://schemas.microsoft.com/office/powerpoint/2010/main" val="2320743555"/>
      </p:ext>
    </p:extLst>
  </p:cSld>
  <p:clrMapOvr>
    <a:masterClrMapping/>
  </p:clrMapOvr>
  <p:transition spd="slow">
    <p:pu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858000"/>
          </a:xfrm>
        </p:spPr>
      </p:pic>
    </p:spTree>
    <p:extLst>
      <p:ext uri="{BB962C8B-B14F-4D97-AF65-F5344CB8AC3E}">
        <p14:creationId xmlns:p14="http://schemas.microsoft.com/office/powerpoint/2010/main" val="608026618"/>
      </p:ext>
    </p:extLst>
  </p:cSld>
  <p:clrMapOvr>
    <a:masterClrMapping/>
  </p:clrMapOvr>
  <p:transition spd="slow">
    <p:pu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sp>
        <p:nvSpPr>
          <p:cNvPr id="6" name="Seta para a direita 5"/>
          <p:cNvSpPr/>
          <p:nvPr/>
        </p:nvSpPr>
        <p:spPr>
          <a:xfrm>
            <a:off x="1077238" y="785468"/>
            <a:ext cx="10133557" cy="4855780"/>
          </a:xfrm>
          <a:prstGeom prst="rightArrow">
            <a:avLst/>
          </a:prstGeom>
          <a:solidFill>
            <a:schemeClr val="accent1">
              <a:lumMod val="60000"/>
              <a:lumOff val="40000"/>
            </a:schemeClr>
          </a:solidFill>
          <a:ln w="508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endParaRPr lang="en-US">
              <a:ln w="38100">
                <a:solidFill>
                  <a:schemeClr val="tx1"/>
                </a:solidFill>
              </a:ln>
              <a:solidFill>
                <a:srgbClr val="00B0F0"/>
              </a:solidFill>
            </a:endParaRPr>
          </a:p>
        </p:txBody>
      </p:sp>
      <p:sp>
        <p:nvSpPr>
          <p:cNvPr id="4" name="CaixaDeTexto 3"/>
          <p:cNvSpPr txBox="1"/>
          <p:nvPr/>
        </p:nvSpPr>
        <p:spPr>
          <a:xfrm>
            <a:off x="1077238" y="2059196"/>
            <a:ext cx="7628351" cy="2308324"/>
          </a:xfrm>
          <a:prstGeom prst="rect">
            <a:avLst/>
          </a:prstGeom>
          <a:noFill/>
        </p:spPr>
        <p:txBody>
          <a:bodyPr wrap="square" rtlCol="0">
            <a:spAutoFit/>
          </a:bodyPr>
          <a:lstStyle/>
          <a:p>
            <a:pPr algn="just"/>
            <a:r>
              <a:rPr lang="pt-PT" sz="2400" dirty="0" smtClean="0">
                <a:solidFill>
                  <a:srgbClr val="002060"/>
                </a:solidFill>
                <a:latin typeface="Baskerville Old Face" panose="02020602080505020303" pitchFamily="18" charset="0"/>
              </a:rPr>
              <a:t>Mas, apesar de o primeiro descobridor inglês não ter relatado sua descoberta imediatamente ao público, a existência das cavernas tornou-se conhecida, e logo depois os turistas indianos e europeus começaram a visitar o antigo local – depois de muita escavação e limpeza, porque havia muitas espécies de animais.</a:t>
            </a:r>
            <a:endParaRPr lang="en-US" sz="2400" dirty="0">
              <a:solidFill>
                <a:srgbClr val="002060"/>
              </a:solidFill>
              <a:latin typeface="Baskerville Old Face" panose="02020602080505020303" pitchFamily="18" charset="0"/>
            </a:endParaRPr>
          </a:p>
        </p:txBody>
      </p:sp>
    </p:spTree>
    <p:extLst>
      <p:ext uri="{BB962C8B-B14F-4D97-AF65-F5344CB8AC3E}">
        <p14:creationId xmlns:p14="http://schemas.microsoft.com/office/powerpoint/2010/main" val="631297555"/>
      </p:ext>
    </p:extLst>
  </p:cSld>
  <p:clrMapOvr>
    <a:masterClrMapping/>
  </p:clrMapOvr>
  <p:transition spd="slow">
    <p:pu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Tree>
    <p:extLst>
      <p:ext uri="{BB962C8B-B14F-4D97-AF65-F5344CB8AC3E}">
        <p14:creationId xmlns:p14="http://schemas.microsoft.com/office/powerpoint/2010/main" val="3655657084"/>
      </p:ext>
    </p:extLst>
  </p:cSld>
  <p:clrMapOvr>
    <a:masterClrMapping/>
  </p:clrMapOvr>
  <p:transition spd="slow">
    <p:pu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90427709"/>
      </p:ext>
    </p:extLst>
  </p:cSld>
  <p:clrMapOvr>
    <a:masterClrMapping/>
  </p:clrMapOvr>
  <p:transition spd="slow">
    <p:pu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sp>
        <p:nvSpPr>
          <p:cNvPr id="6" name="Seta para a direita 5"/>
          <p:cNvSpPr/>
          <p:nvPr/>
        </p:nvSpPr>
        <p:spPr>
          <a:xfrm>
            <a:off x="1077238" y="785468"/>
            <a:ext cx="10133557" cy="4855780"/>
          </a:xfrm>
          <a:prstGeom prst="rightArrow">
            <a:avLst/>
          </a:prstGeom>
          <a:solidFill>
            <a:schemeClr val="accent1">
              <a:lumMod val="60000"/>
              <a:lumOff val="40000"/>
            </a:schemeClr>
          </a:solidFill>
          <a:ln w="508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endParaRPr lang="en-US">
              <a:ln w="38100">
                <a:solidFill>
                  <a:schemeClr val="tx1"/>
                </a:solidFill>
              </a:ln>
              <a:solidFill>
                <a:srgbClr val="00B0F0"/>
              </a:solidFill>
            </a:endParaRPr>
          </a:p>
        </p:txBody>
      </p:sp>
      <p:sp>
        <p:nvSpPr>
          <p:cNvPr id="4" name="CaixaDeTexto 3"/>
          <p:cNvSpPr txBox="1"/>
          <p:nvPr/>
        </p:nvSpPr>
        <p:spPr>
          <a:xfrm>
            <a:off x="1077238" y="2059196"/>
            <a:ext cx="7761962" cy="2308324"/>
          </a:xfrm>
          <a:prstGeom prst="rect">
            <a:avLst/>
          </a:prstGeom>
          <a:noFill/>
        </p:spPr>
        <p:txBody>
          <a:bodyPr wrap="square" rtlCol="0">
            <a:spAutoFit/>
          </a:bodyPr>
          <a:lstStyle/>
          <a:p>
            <a:pPr algn="just"/>
            <a:r>
              <a:rPr lang="pt-PT" sz="2400" dirty="0" smtClean="0">
                <a:solidFill>
                  <a:srgbClr val="002060"/>
                </a:solidFill>
                <a:latin typeface="Baskerville Old Face" panose="02020602080505020303" pitchFamily="18" charset="0"/>
              </a:rPr>
              <a:t>Especialistas datam as cavernas do século II a. C. – 200 anos antes do nascimento de Cristo. Sua função parece ser ritualista, usada como salões de oração. O uso do projeto romano é evidente nas colunas e arcos das cavernas. O rosto de rocha dura nas cavernas era aparentemente cinzelado com ferramentas ásperas e até mesmo com as mãos</a:t>
            </a:r>
            <a:endParaRPr lang="en-US" sz="2400" dirty="0">
              <a:solidFill>
                <a:srgbClr val="002060"/>
              </a:solidFill>
              <a:latin typeface="Baskerville Old Face" panose="02020602080505020303" pitchFamily="18" charset="0"/>
            </a:endParaRPr>
          </a:p>
        </p:txBody>
      </p:sp>
    </p:spTree>
    <p:extLst>
      <p:ext uri="{BB962C8B-B14F-4D97-AF65-F5344CB8AC3E}">
        <p14:creationId xmlns:p14="http://schemas.microsoft.com/office/powerpoint/2010/main" val="216455419"/>
      </p:ext>
    </p:extLst>
  </p:cSld>
  <p:clrMapOvr>
    <a:masterClrMapping/>
  </p:clrMapOvr>
  <p:transition spd="slow">
    <p:pu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223119777"/>
      </p:ext>
    </p:extLst>
  </p:cSld>
  <p:clrMapOvr>
    <a:masterClrMapping/>
  </p:clrMapOvr>
  <p:transition spd="slow">
    <p:pu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718101505"/>
      </p:ext>
    </p:extLst>
  </p:cSld>
  <p:clrMapOvr>
    <a:masterClrMapping/>
  </p:clrMapOvr>
  <p:transition spd="slow">
    <p:pu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sp>
        <p:nvSpPr>
          <p:cNvPr id="6" name="Seta para a direita 5"/>
          <p:cNvSpPr/>
          <p:nvPr/>
        </p:nvSpPr>
        <p:spPr>
          <a:xfrm>
            <a:off x="1280160" y="980089"/>
            <a:ext cx="10133557" cy="4855780"/>
          </a:xfrm>
          <a:prstGeom prst="rightArrow">
            <a:avLst/>
          </a:prstGeom>
          <a:solidFill>
            <a:schemeClr val="accent1">
              <a:lumMod val="60000"/>
              <a:lumOff val="40000"/>
            </a:schemeClr>
          </a:solidFill>
          <a:ln w="508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endParaRPr lang="en-US">
              <a:ln w="38100">
                <a:solidFill>
                  <a:schemeClr val="tx1"/>
                </a:solidFill>
              </a:ln>
              <a:solidFill>
                <a:srgbClr val="00B0F0"/>
              </a:solidFill>
            </a:endParaRPr>
          </a:p>
        </p:txBody>
      </p:sp>
      <p:sp>
        <p:nvSpPr>
          <p:cNvPr id="5" name="CaixaDeTexto 4"/>
          <p:cNvSpPr txBox="1"/>
          <p:nvPr/>
        </p:nvSpPr>
        <p:spPr>
          <a:xfrm>
            <a:off x="1280160" y="2613193"/>
            <a:ext cx="7721600" cy="1200329"/>
          </a:xfrm>
          <a:prstGeom prst="rect">
            <a:avLst/>
          </a:prstGeom>
          <a:noFill/>
        </p:spPr>
        <p:txBody>
          <a:bodyPr wrap="square" rtlCol="0">
            <a:spAutoFit/>
          </a:bodyPr>
          <a:lstStyle/>
          <a:p>
            <a:pPr algn="just"/>
            <a:r>
              <a:rPr lang="pt-PT" sz="2400" dirty="0" smtClean="0">
                <a:solidFill>
                  <a:srgbClr val="002060"/>
                </a:solidFill>
                <a:latin typeface="Baskerville Old Face" panose="02020602080505020303" pitchFamily="18" charset="0"/>
              </a:rPr>
              <a:t>Eles acreditam que as primeiras cavernas sagradas foram cavadas durante o tempo do Império </a:t>
            </a:r>
            <a:r>
              <a:rPr lang="pt-PT" sz="2400" dirty="0" err="1" smtClean="0">
                <a:solidFill>
                  <a:srgbClr val="002060"/>
                </a:solidFill>
                <a:latin typeface="Baskerville Old Face" panose="02020602080505020303" pitchFamily="18" charset="0"/>
              </a:rPr>
              <a:t>Sãtavâhana</a:t>
            </a:r>
            <a:r>
              <a:rPr lang="pt-PT" sz="2400" dirty="0" smtClean="0">
                <a:solidFill>
                  <a:srgbClr val="002060"/>
                </a:solidFill>
                <a:latin typeface="Baskerville Old Face" panose="02020602080505020303" pitchFamily="18" charset="0"/>
              </a:rPr>
              <a:t>, que remonta a cerca de 230 anos a. C.</a:t>
            </a:r>
            <a:endParaRPr lang="en-US" sz="2400" dirty="0">
              <a:solidFill>
                <a:srgbClr val="002060"/>
              </a:solidFill>
              <a:latin typeface="Baskerville Old Face" panose="02020602080505020303" pitchFamily="18" charset="0"/>
            </a:endParaRPr>
          </a:p>
        </p:txBody>
      </p:sp>
    </p:spTree>
    <p:extLst>
      <p:ext uri="{BB962C8B-B14F-4D97-AF65-F5344CB8AC3E}">
        <p14:creationId xmlns:p14="http://schemas.microsoft.com/office/powerpoint/2010/main" val="3521727052"/>
      </p:ext>
    </p:extLst>
  </p:cSld>
  <p:clrMapOvr>
    <a:masterClrMapping/>
  </p:clrMapOvr>
  <p:transition spd="slow">
    <p:pu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dirty="0" smtClean="0"/>
              <a:t>também</a:t>
            </a:r>
            <a:endParaRPr lang="en-US" dirty="0"/>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4202887539"/>
      </p:ext>
    </p:extLst>
  </p:cSld>
  <p:clrMapOvr>
    <a:masterClrMapping/>
  </p:clrMapOvr>
  <p:transition spd="slow">
    <p:pu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sp>
        <p:nvSpPr>
          <p:cNvPr id="6" name="Seta para a direita 5"/>
          <p:cNvSpPr/>
          <p:nvPr/>
        </p:nvSpPr>
        <p:spPr>
          <a:xfrm>
            <a:off x="1029221" y="980089"/>
            <a:ext cx="10133557" cy="4855780"/>
          </a:xfrm>
          <a:prstGeom prst="rightArrow">
            <a:avLst/>
          </a:prstGeom>
          <a:solidFill>
            <a:schemeClr val="accent1">
              <a:lumMod val="60000"/>
              <a:lumOff val="40000"/>
            </a:schemeClr>
          </a:solidFill>
          <a:ln w="508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endParaRPr lang="en-US">
              <a:ln w="38100">
                <a:solidFill>
                  <a:schemeClr val="tx1"/>
                </a:solidFill>
              </a:ln>
              <a:solidFill>
                <a:srgbClr val="00B0F0"/>
              </a:solidFill>
            </a:endParaRPr>
          </a:p>
        </p:txBody>
      </p:sp>
      <p:sp>
        <p:nvSpPr>
          <p:cNvPr id="4" name="CaixaDeTexto 3"/>
          <p:cNvSpPr txBox="1"/>
          <p:nvPr/>
        </p:nvSpPr>
        <p:spPr>
          <a:xfrm>
            <a:off x="1040516" y="2438483"/>
            <a:ext cx="7688059" cy="1938992"/>
          </a:xfrm>
          <a:prstGeom prst="rect">
            <a:avLst/>
          </a:prstGeom>
          <a:noFill/>
        </p:spPr>
        <p:txBody>
          <a:bodyPr wrap="square" rtlCol="0">
            <a:spAutoFit/>
          </a:bodyPr>
          <a:lstStyle/>
          <a:p>
            <a:pPr algn="just"/>
            <a:r>
              <a:rPr lang="pt-PT" sz="2400" dirty="0" smtClean="0">
                <a:solidFill>
                  <a:srgbClr val="002060"/>
                </a:solidFill>
                <a:latin typeface="Baskerville Old Face" panose="02020602080505020303" pitchFamily="18" charset="0"/>
              </a:rPr>
              <a:t>Quase todas as superfícies e o chão são cobertos, literalmente de pinturas. Eles perderam muito da sua antiga glória, é claro, mas os esforços estão sendo feitos para restaurá-los. Poemas  também são pintados nas paredes – 547 deles – que contam histórias anteriores de Buda.</a:t>
            </a:r>
            <a:endParaRPr lang="en-US" sz="2400" dirty="0">
              <a:solidFill>
                <a:srgbClr val="002060"/>
              </a:solidFill>
              <a:latin typeface="Baskerville Old Face" panose="02020602080505020303" pitchFamily="18" charset="0"/>
            </a:endParaRPr>
          </a:p>
        </p:txBody>
      </p:sp>
    </p:spTree>
    <p:extLst>
      <p:ext uri="{BB962C8B-B14F-4D97-AF65-F5344CB8AC3E}">
        <p14:creationId xmlns:p14="http://schemas.microsoft.com/office/powerpoint/2010/main" val="2906624628"/>
      </p:ext>
    </p:extLst>
  </p:cSld>
  <p:clrMapOvr>
    <a:masterClrMapping/>
  </p:clrMapOvr>
  <p:transition spd="slow">
    <p:pu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12192000" cy="6858000"/>
          </a:xfrm>
        </p:spPr>
      </p:pic>
    </p:spTree>
    <p:extLst>
      <p:ext uri="{BB962C8B-B14F-4D97-AF65-F5344CB8AC3E}">
        <p14:creationId xmlns:p14="http://schemas.microsoft.com/office/powerpoint/2010/main" val="3088696865"/>
      </p:ext>
    </p:extLst>
  </p:cSld>
  <p:clrMapOvr>
    <a:masterClrMapping/>
  </p:clrMapOvr>
  <p:transition spd="slow">
    <p:pu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sp>
        <p:nvSpPr>
          <p:cNvPr id="6" name="Seta para a direita 5"/>
          <p:cNvSpPr/>
          <p:nvPr/>
        </p:nvSpPr>
        <p:spPr>
          <a:xfrm>
            <a:off x="1077238" y="785468"/>
            <a:ext cx="10133557" cy="4855780"/>
          </a:xfrm>
          <a:prstGeom prst="rightArrow">
            <a:avLst/>
          </a:prstGeom>
          <a:solidFill>
            <a:schemeClr val="accent1">
              <a:lumMod val="60000"/>
              <a:lumOff val="40000"/>
            </a:schemeClr>
          </a:solidFill>
          <a:ln w="508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endParaRPr lang="en-US">
              <a:ln w="38100">
                <a:solidFill>
                  <a:schemeClr val="tx1"/>
                </a:solidFill>
              </a:ln>
              <a:solidFill>
                <a:srgbClr val="00B0F0"/>
              </a:solidFill>
            </a:endParaRPr>
          </a:p>
        </p:txBody>
      </p:sp>
      <p:sp>
        <p:nvSpPr>
          <p:cNvPr id="4" name="CaixaDeTexto 3"/>
          <p:cNvSpPr txBox="1"/>
          <p:nvPr/>
        </p:nvSpPr>
        <p:spPr>
          <a:xfrm>
            <a:off x="1077238" y="2243862"/>
            <a:ext cx="7761962" cy="1938992"/>
          </a:xfrm>
          <a:prstGeom prst="rect">
            <a:avLst/>
          </a:prstGeom>
          <a:noFill/>
        </p:spPr>
        <p:txBody>
          <a:bodyPr wrap="square" rtlCol="0">
            <a:spAutoFit/>
          </a:bodyPr>
          <a:lstStyle/>
          <a:p>
            <a:pPr algn="just"/>
            <a:r>
              <a:rPr lang="pt-PT" sz="2400" dirty="0" smtClean="0">
                <a:solidFill>
                  <a:srgbClr val="002060"/>
                </a:solidFill>
                <a:latin typeface="Baskerville Old Face" panose="02020602080505020303" pitchFamily="18" charset="0"/>
              </a:rPr>
              <a:t>Para criá-los, um cinzel foi usado para fazer o espaço de gesso nas </a:t>
            </a:r>
            <a:r>
              <a:rPr lang="pt-PT" sz="2400" dirty="0" err="1" smtClean="0">
                <a:solidFill>
                  <a:srgbClr val="002060"/>
                </a:solidFill>
                <a:latin typeface="Baskerville Old Face" panose="02020602080505020303" pitchFamily="18" charset="0"/>
              </a:rPr>
              <a:t>paredas</a:t>
            </a:r>
            <a:r>
              <a:rPr lang="pt-PT" sz="2400" dirty="0" smtClean="0">
                <a:solidFill>
                  <a:srgbClr val="002060"/>
                </a:solidFill>
                <a:latin typeface="Baskerville Old Face" panose="02020602080505020303" pitchFamily="18" charset="0"/>
              </a:rPr>
              <a:t>, que foi espalhado na superfície. Antes de secar, o pintor pintava sobre ele, mergulhando-o no gesso, tornando-se parte da superfície, Foi provado que este método sobrevive por mais de dois mil anos.</a:t>
            </a:r>
            <a:endParaRPr lang="en-US" sz="2400" dirty="0">
              <a:solidFill>
                <a:srgbClr val="002060"/>
              </a:solidFill>
              <a:latin typeface="Baskerville Old Face" panose="02020602080505020303" pitchFamily="18" charset="0"/>
            </a:endParaRPr>
          </a:p>
        </p:txBody>
      </p:sp>
    </p:spTree>
    <p:extLst>
      <p:ext uri="{BB962C8B-B14F-4D97-AF65-F5344CB8AC3E}">
        <p14:creationId xmlns:p14="http://schemas.microsoft.com/office/powerpoint/2010/main" val="4094225345"/>
      </p:ext>
    </p:extLst>
  </p:cSld>
  <p:clrMapOvr>
    <a:masterClrMapping/>
  </p:clrMapOvr>
  <p:transition spd="slow">
    <p:pu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858000"/>
          </a:xfrm>
        </p:spPr>
      </p:pic>
    </p:spTree>
    <p:extLst>
      <p:ext uri="{BB962C8B-B14F-4D97-AF65-F5344CB8AC3E}">
        <p14:creationId xmlns:p14="http://schemas.microsoft.com/office/powerpoint/2010/main" val="1126625926"/>
      </p:ext>
    </p:extLst>
  </p:cSld>
  <p:clrMapOvr>
    <a:masterClrMapping/>
  </p:clrMapOvr>
  <p:transition spd="slow">
    <p:pu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a:xfrm>
            <a:off x="89338" y="110359"/>
            <a:ext cx="12013324" cy="6595241"/>
          </a:xfrm>
          <a:solidFill>
            <a:schemeClr val="accent1">
              <a:lumMod val="50000"/>
            </a:schemeClr>
          </a:solidFill>
          <a:ln w="123825" cmpd="dbl">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p:spPr>
        <p:txBody>
          <a:bodyPr/>
          <a:lstStyle/>
          <a:p>
            <a:endParaRPr lang="en-US" dirty="0">
              <a:ln>
                <a:solidFill>
                  <a:srgbClr val="FFFF00"/>
                </a:solidFill>
              </a:ln>
            </a:endParaRPr>
          </a:p>
        </p:txBody>
      </p:sp>
      <p:sp>
        <p:nvSpPr>
          <p:cNvPr id="6" name="Seta para a direita 5"/>
          <p:cNvSpPr/>
          <p:nvPr/>
        </p:nvSpPr>
        <p:spPr>
          <a:xfrm>
            <a:off x="1178838" y="785468"/>
            <a:ext cx="10133557" cy="4855780"/>
          </a:xfrm>
          <a:prstGeom prst="rightArrow">
            <a:avLst/>
          </a:prstGeom>
          <a:solidFill>
            <a:schemeClr val="accent1">
              <a:lumMod val="60000"/>
              <a:lumOff val="40000"/>
            </a:schemeClr>
          </a:solidFill>
          <a:ln w="508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endParaRPr lang="en-US">
              <a:ln w="38100">
                <a:solidFill>
                  <a:schemeClr val="tx1"/>
                </a:solidFill>
              </a:ln>
              <a:solidFill>
                <a:srgbClr val="00B0F0"/>
              </a:solidFill>
            </a:endParaRPr>
          </a:p>
        </p:txBody>
      </p:sp>
      <p:sp>
        <p:nvSpPr>
          <p:cNvPr id="4" name="CaixaDeTexto 3"/>
          <p:cNvSpPr txBox="1"/>
          <p:nvPr/>
        </p:nvSpPr>
        <p:spPr>
          <a:xfrm>
            <a:off x="1178838" y="2519681"/>
            <a:ext cx="7741642" cy="1569660"/>
          </a:xfrm>
          <a:prstGeom prst="rect">
            <a:avLst/>
          </a:prstGeom>
          <a:noFill/>
        </p:spPr>
        <p:txBody>
          <a:bodyPr wrap="square" rtlCol="0">
            <a:spAutoFit/>
          </a:bodyPr>
          <a:lstStyle/>
          <a:p>
            <a:pPr algn="just"/>
            <a:r>
              <a:rPr lang="pt-PT" sz="2400" dirty="0" smtClean="0">
                <a:solidFill>
                  <a:srgbClr val="002060"/>
                </a:solidFill>
                <a:latin typeface="Baskerville Old Face" panose="02020602080505020303" pitchFamily="18" charset="0"/>
              </a:rPr>
              <a:t>Ninguém sabe por que as cavernas estavam desertas, e talvez nunca saibamos a resposta desse mistério. Mas elas continuam a atrair muitos visitantes que se  maravilham com a arte dos antigos que aqui passaram.</a:t>
            </a:r>
            <a:endParaRPr lang="en-US" sz="2400" dirty="0">
              <a:solidFill>
                <a:srgbClr val="002060"/>
              </a:solidFill>
              <a:latin typeface="Baskerville Old Face" panose="02020602080505020303" pitchFamily="18" charset="0"/>
            </a:endParaRPr>
          </a:p>
        </p:txBody>
      </p:sp>
    </p:spTree>
    <p:extLst>
      <p:ext uri="{BB962C8B-B14F-4D97-AF65-F5344CB8AC3E}">
        <p14:creationId xmlns:p14="http://schemas.microsoft.com/office/powerpoint/2010/main" val="2825334136"/>
      </p:ext>
    </p:extLst>
  </p:cSld>
  <p:clrMapOvr>
    <a:masterClrMapping/>
  </p:clrMapOvr>
  <p:transition spd="slow">
    <p:pu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858000"/>
          </a:xfrm>
        </p:spPr>
      </p:pic>
    </p:spTree>
    <p:extLst>
      <p:ext uri="{BB962C8B-B14F-4D97-AF65-F5344CB8AC3E}">
        <p14:creationId xmlns:p14="http://schemas.microsoft.com/office/powerpoint/2010/main" val="2696251781"/>
      </p:ext>
    </p:extLst>
  </p:cSld>
  <p:clrMapOvr>
    <a:masterClrMapping/>
  </p:clrMapOvr>
  <p:transition spd="slow">
    <p:pu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858000"/>
          </a:xfrm>
        </p:spPr>
      </p:pic>
    </p:spTree>
    <p:extLst>
      <p:ext uri="{BB962C8B-B14F-4D97-AF65-F5344CB8AC3E}">
        <p14:creationId xmlns:p14="http://schemas.microsoft.com/office/powerpoint/2010/main" val="2925120711"/>
      </p:ext>
    </p:extLst>
  </p:cSld>
  <p:clrMapOvr>
    <a:masterClrMapping/>
  </p:clrMapOvr>
  <p:transition spd="slow">
    <p:pu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857999"/>
          </a:xfrm>
        </p:spPr>
      </p:pic>
    </p:spTree>
    <p:extLst>
      <p:ext uri="{BB962C8B-B14F-4D97-AF65-F5344CB8AC3E}">
        <p14:creationId xmlns:p14="http://schemas.microsoft.com/office/powerpoint/2010/main" val="1503847527"/>
      </p:ext>
    </p:extLst>
  </p:cSld>
  <p:clrMapOvr>
    <a:masterClrMapping/>
  </p:clrMapOvr>
  <p:transition spd="slow">
    <p:push/>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857999"/>
          </a:xfrm>
        </p:spPr>
      </p:pic>
    </p:spTree>
    <p:extLst>
      <p:ext uri="{BB962C8B-B14F-4D97-AF65-F5344CB8AC3E}">
        <p14:creationId xmlns:p14="http://schemas.microsoft.com/office/powerpoint/2010/main" val="3840983940"/>
      </p:ext>
    </p:extLst>
  </p:cSld>
  <p:clrMapOvr>
    <a:masterClrMapping/>
  </p:clrMapOvr>
  <p:transition spd="slow">
    <p:push/>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65962" y="0"/>
            <a:ext cx="8567802" cy="6858000"/>
          </a:xfrm>
        </p:spPr>
      </p:pic>
    </p:spTree>
    <p:extLst>
      <p:ext uri="{BB962C8B-B14F-4D97-AF65-F5344CB8AC3E}">
        <p14:creationId xmlns:p14="http://schemas.microsoft.com/office/powerpoint/2010/main" val="3485317781"/>
      </p:ext>
    </p:extLst>
  </p:cSld>
  <p:clrMapOvr>
    <a:masterClrMapping/>
  </p:clrMapOvr>
  <p:transition spd="slow">
    <p:push/>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857999"/>
          </a:xfrm>
        </p:spPr>
      </p:pic>
    </p:spTree>
    <p:extLst>
      <p:ext uri="{BB962C8B-B14F-4D97-AF65-F5344CB8AC3E}">
        <p14:creationId xmlns:p14="http://schemas.microsoft.com/office/powerpoint/2010/main" val="2289685543"/>
      </p:ext>
    </p:extLst>
  </p:cSld>
  <p:clrMapOvr>
    <a:masterClrMapping/>
  </p:clrMapOvr>
  <p:transition spd="slow">
    <p:push/>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pic>
        <p:nvPicPr>
          <p:cNvPr id="4" name="Marcador de Posição de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313085" cy="6857999"/>
          </a:xfrm>
        </p:spPr>
      </p:pic>
    </p:spTree>
    <p:extLst>
      <p:ext uri="{BB962C8B-B14F-4D97-AF65-F5344CB8AC3E}">
        <p14:creationId xmlns:p14="http://schemas.microsoft.com/office/powerpoint/2010/main" val="1140087447"/>
      </p:ext>
    </p:extLst>
  </p:cSld>
  <p:clrMapOvr>
    <a:masterClrMapping/>
  </p:clrMapOvr>
  <p:transition spd="slow">
    <p:push/>
  </p:transition>
  <p:timing>
    <p:tnLst>
      <p:par>
        <p:cTn id="1" dur="indefinite" restart="never" nodeType="tmRoot"/>
      </p:par>
    </p:tnLst>
  </p:timing>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481</TotalTime>
  <Words>516</Words>
  <Application>Microsoft Office PowerPoint</Application>
  <PresentationFormat>Ecrã Panorâmico</PresentationFormat>
  <Paragraphs>17</Paragraphs>
  <Slides>29</Slides>
  <Notes>0</Notes>
  <HiddenSlides>0</HiddenSlides>
  <MMClips>1</MMClips>
  <ScaleCrop>false</ScaleCrop>
  <HeadingPairs>
    <vt:vector size="6" baseType="variant">
      <vt:variant>
        <vt:lpstr>Tipos de letra usados</vt:lpstr>
      </vt:variant>
      <vt:variant>
        <vt:i4>4</vt:i4>
      </vt:variant>
      <vt:variant>
        <vt:lpstr>Tema</vt:lpstr>
      </vt:variant>
      <vt:variant>
        <vt:i4>1</vt:i4>
      </vt:variant>
      <vt:variant>
        <vt:lpstr>Títulos dos diapositivos</vt:lpstr>
      </vt:variant>
      <vt:variant>
        <vt:i4>29</vt:i4>
      </vt:variant>
    </vt:vector>
  </HeadingPairs>
  <TitlesOfParts>
    <vt:vector size="34" baseType="lpstr">
      <vt:lpstr>Arial</vt:lpstr>
      <vt:lpstr>Baskerville Old Face</vt:lpstr>
      <vt:lpstr>Calibri</vt:lpstr>
      <vt:lpstr>Calibri Light</vt:lpstr>
      <vt:lpstr>Tema do Office</vt:lpstr>
      <vt:lpstr>Apresentação do PowerPoint</vt:lpstr>
      <vt:lpstr>Apresentação do PowerPoint</vt:lpstr>
      <vt:lpstr>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também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Microsoft</dc:creator>
  <cp:lastModifiedBy>Microsoft</cp:lastModifiedBy>
  <cp:revision>36</cp:revision>
  <dcterms:created xsi:type="dcterms:W3CDTF">2017-07-08T22:27:07Z</dcterms:created>
  <dcterms:modified xsi:type="dcterms:W3CDTF">2017-07-15T12:21:04Z</dcterms:modified>
</cp:coreProperties>
</file>