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6" r:id="rId11"/>
    <p:sldId id="268" r:id="rId12"/>
    <p:sldId id="269" r:id="rId13"/>
    <p:sldId id="270" r:id="rId14"/>
    <p:sldId id="271" r:id="rId15"/>
    <p:sldId id="282" r:id="rId16"/>
    <p:sldId id="272" r:id="rId17"/>
    <p:sldId id="274" r:id="rId18"/>
    <p:sldId id="276" r:id="rId19"/>
    <p:sldId id="273" r:id="rId20"/>
    <p:sldId id="275" r:id="rId21"/>
    <p:sldId id="277" r:id="rId22"/>
    <p:sldId id="293" r:id="rId23"/>
    <p:sldId id="279" r:id="rId24"/>
    <p:sldId id="280" r:id="rId25"/>
    <p:sldId id="281" r:id="rId26"/>
    <p:sldId id="283" r:id="rId27"/>
    <p:sldId id="284" r:id="rId28"/>
    <p:sldId id="285" r:id="rId29"/>
    <p:sldId id="287" r:id="rId30"/>
    <p:sldId id="286" r:id="rId31"/>
    <p:sldId id="290" r:id="rId32"/>
    <p:sldId id="288" r:id="rId33"/>
    <p:sldId id="289" r:id="rId34"/>
    <p:sldId id="291" r:id="rId35"/>
    <p:sldId id="292" r:id="rId36"/>
    <p:sldId id="294" r:id="rId37"/>
    <p:sldId id="278" r:id="rId38"/>
    <p:sldId id="308" r:id="rId39"/>
    <p:sldId id="296" r:id="rId40"/>
    <p:sldId id="295" r:id="rId41"/>
    <p:sldId id="297" r:id="rId42"/>
    <p:sldId id="299" r:id="rId43"/>
    <p:sldId id="307" r:id="rId44"/>
    <p:sldId id="304" r:id="rId45"/>
    <p:sldId id="298" r:id="rId46"/>
    <p:sldId id="303" r:id="rId47"/>
    <p:sldId id="305" r:id="rId48"/>
    <p:sldId id="301" r:id="rId49"/>
    <p:sldId id="306" r:id="rId50"/>
    <p:sldId id="302" r:id="rId51"/>
    <p:sldId id="309" r:id="rId52"/>
    <p:sldId id="310" r:id="rId5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mjpLhuuN9sQ4X1rSLxFGQ==" hashData="v5FCe3wUX1n7SKgK3hywXITgpkqaLEXxjS9rR3GNSQO6apJrUtrGKywwU2Xy2h829Zey91n9Vvq0U/QGMC2J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6126" autoAdjust="0"/>
    <p:restoredTop sz="94618" autoAdjust="0"/>
  </p:normalViewPr>
  <p:slideViewPr>
    <p:cSldViewPr snapToGrid="0">
      <p:cViewPr>
        <p:scale>
          <a:sx n="73" d="100"/>
          <a:sy n="73" d="100"/>
        </p:scale>
        <p:origin x="1506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0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8387195"/>
      </p:ext>
    </p:extLst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0817945"/>
      </p:ext>
    </p:extLst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2674601"/>
      </p:ext>
    </p:extLst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9893364"/>
      </p:ext>
    </p:extLst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1479997"/>
      </p:ext>
    </p:extLst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339019"/>
      </p:ext>
    </p:extLst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1955018"/>
      </p:ext>
    </p:extLst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5363211"/>
      </p:ext>
    </p:extLst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1643770"/>
      </p:ext>
    </p:extLst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3779907"/>
      </p:ext>
    </p:extLst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891032"/>
      </p:ext>
    </p:extLst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A9686-0C77-43BF-A7A9-1AAC5034BF1E}" type="datetimeFigureOut">
              <a:rPr lang="es-ES" smtClean="0"/>
              <a:t>04/10/2019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6CB70-DF54-474C-9210-606552C6849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859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7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3"/>
            <a:ext cx="9144000" cy="700344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4" b="98935" l="0" r="996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53" y="464160"/>
            <a:ext cx="897060" cy="1641231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9" b="100000" l="965" r="99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191" y="484126"/>
            <a:ext cx="1192945" cy="1601298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4" b="100000" l="123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11" y="457200"/>
            <a:ext cx="1069849" cy="1688123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538" y="484126"/>
            <a:ext cx="1277816" cy="173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28843"/>
      </p:ext>
    </p:extLst>
  </p:cSld>
  <p:clrMapOvr>
    <a:masterClrMapping/>
  </p:clrMapOvr>
  <p:transition spd="slow" advClick="0" advTm="14000">
    <p:fade/>
    <p:sndAc>
      <p:stSnd>
        <p:snd r:embed="rId2" name="BAILA MI S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6358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37938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47552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748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16748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76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1019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2619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7327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3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90775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3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169624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557423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8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069493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11103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9537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01912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4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77122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39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358220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97828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21831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38778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39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6965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908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13793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39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34188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908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6802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273461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737055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02240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805050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38027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12"/>
          <a:stretch/>
        </p:blipFill>
        <p:spPr>
          <a:xfrm>
            <a:off x="0" y="0"/>
            <a:ext cx="9173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641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4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09395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39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2237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605678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908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54592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39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03954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29638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8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44853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908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610334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23249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7908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08027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36170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21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08399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3986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61941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86012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12475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08462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4"/>
            <a:ext cx="9144000" cy="679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678334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9339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4823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12685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" y="288471"/>
            <a:ext cx="1887175" cy="94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9893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797" y="945832"/>
            <a:ext cx="9429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88170"/>
      </p:ext>
    </p:extLst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0</Words>
  <Application>Microsoft Office PowerPoint</Application>
  <PresentationFormat>Presentación en pantalla (4:3)</PresentationFormat>
  <Paragraphs>0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</dc:creator>
  <cp:lastModifiedBy>francisco garcia lopez</cp:lastModifiedBy>
  <cp:revision>22</cp:revision>
  <dcterms:created xsi:type="dcterms:W3CDTF">2019-10-03T21:19:47Z</dcterms:created>
  <dcterms:modified xsi:type="dcterms:W3CDTF">2019-10-04T21:45:56Z</dcterms:modified>
</cp:coreProperties>
</file>