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577" r:id="rId2"/>
    <p:sldId id="578" r:id="rId3"/>
    <p:sldId id="579" r:id="rId4"/>
    <p:sldId id="529" r:id="rId5"/>
    <p:sldId id="530" r:id="rId6"/>
    <p:sldId id="531" r:id="rId7"/>
    <p:sldId id="532" r:id="rId8"/>
    <p:sldId id="533" r:id="rId9"/>
    <p:sldId id="547" r:id="rId10"/>
    <p:sldId id="548" r:id="rId11"/>
    <p:sldId id="534" r:id="rId12"/>
    <p:sldId id="562" r:id="rId13"/>
    <p:sldId id="535" r:id="rId14"/>
    <p:sldId id="568" r:id="rId15"/>
    <p:sldId id="565" r:id="rId16"/>
    <p:sldId id="563" r:id="rId17"/>
    <p:sldId id="536" r:id="rId18"/>
    <p:sldId id="564" r:id="rId19"/>
    <p:sldId id="567" r:id="rId20"/>
    <p:sldId id="537" r:id="rId21"/>
    <p:sldId id="538" r:id="rId22"/>
    <p:sldId id="539" r:id="rId23"/>
    <p:sldId id="540" r:id="rId24"/>
    <p:sldId id="541" r:id="rId25"/>
    <p:sldId id="542" r:id="rId26"/>
    <p:sldId id="543" r:id="rId27"/>
    <p:sldId id="521" r:id="rId28"/>
    <p:sldId id="556" r:id="rId29"/>
    <p:sldId id="544" r:id="rId30"/>
    <p:sldId id="561" r:id="rId31"/>
    <p:sldId id="545" r:id="rId32"/>
    <p:sldId id="546" r:id="rId33"/>
    <p:sldId id="549" r:id="rId34"/>
    <p:sldId id="550" r:id="rId35"/>
    <p:sldId id="551" r:id="rId36"/>
    <p:sldId id="552" r:id="rId37"/>
    <p:sldId id="553" r:id="rId38"/>
    <p:sldId id="570" r:id="rId39"/>
    <p:sldId id="575" r:id="rId40"/>
    <p:sldId id="576" r:id="rId41"/>
    <p:sldId id="554" r:id="rId42"/>
    <p:sldId id="555" r:id="rId43"/>
    <p:sldId id="573" r:id="rId44"/>
    <p:sldId id="478" r:id="rId45"/>
  </p:sldIdLst>
  <p:sldSz cx="12192000" cy="6858000"/>
  <p:notesSz cx="6858000" cy="9144000"/>
  <p:embeddedFontLst>
    <p:embeddedFont>
      <p:font typeface="BalloPEEExtBol" pitchFamily="2" charset="0"/>
      <p:regular r:id="rId46"/>
    </p:embeddedFont>
    <p:embeddedFont>
      <p:font typeface="Bassoon" pitchFamily="2" charset="0"/>
      <p:bold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Calibri Light" panose="020F0302020204030204" pitchFamily="34" charset="0"/>
      <p:regular r:id="rId52"/>
      <p:italic r:id="rId53"/>
    </p:embeddedFont>
    <p:embeddedFont>
      <p:font typeface="Merlin CE" pitchFamily="2" charset="0"/>
      <p:regular r:id="rId54"/>
    </p:embeddedFont>
    <p:embeddedFont>
      <p:font typeface="Nadianne" panose="03020902050305070206" pitchFamily="66" charset="0"/>
      <p:bold r:id="rId5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koBPUm08sfBeWQabV4/dQ==" hashData="/wkXvmKht6qky1g1fudBqEytBM80wczBEidELH/bhZcF2yv9rDB2tQGdGEizNhWPWqfL7/F2sPpbDKQZpNIW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8A68"/>
    <a:srgbClr val="AF663C"/>
    <a:srgbClr val="E0B79B"/>
    <a:srgbClr val="EDC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08" autoAdjust="0"/>
    <p:restoredTop sz="94660"/>
  </p:normalViewPr>
  <p:slideViewPr>
    <p:cSldViewPr snapToGrid="0">
      <p:cViewPr varScale="1">
        <p:scale>
          <a:sx n="85" d="100"/>
          <a:sy n="85" d="100"/>
        </p:scale>
        <p:origin x="90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5" d="100"/>
        <a:sy n="35" d="100"/>
      </p:scale>
      <p:origin x="0" y="-5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8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F4ED5F-739A-40A1-89BB-FCA6590145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9799F4-2045-48C7-B902-4A7151401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F719EFC-C88C-4CFB-8A3B-652171FB2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3BE8B08-E1A2-4BB3-A254-B5C99E51E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B8A739C-815E-4D9C-9DBA-7A940F01D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47270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21BDE8-538B-4A1C-9911-65770500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E67F044-7F61-4E66-A861-E07C5C076A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4225AA4-3E04-416D-8E74-5D3D722F2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D1A4F68-0D6E-4C76-A434-22B1C0E8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78B8C57-67D9-4CC0-B704-8AAB31136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15266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F7A1D2-C085-4FB0-94BE-950F8341B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9A044E6-5206-40BC-9663-20580AF70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6CABACD-AD04-4A08-AFF1-C00F7DB27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BB54C61-28CB-440F-88C4-D6272CC48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0E72061-5190-4A03-8F4D-1FA4BD2D1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8007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E5E30D-6C06-4EA9-9995-B684C5BB4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10A7481-059B-4295-A7B8-814998562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876C161-8EB0-4C67-BB44-9346F86BD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B61AE90-8600-4B99-A593-1BA914E10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168CFEE-A412-42CD-A8CE-D39D9ED11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E85E950-EF99-4ACD-9815-489FFEE85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4440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FC7957-D95D-4488-B671-F890D5239D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79ED22B-819C-4E8E-A2B0-36ED7931C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AECB249-5726-444D-AF85-D056EA1ED5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03CC7B0-25D1-4373-B77F-F94801D377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A0160146-53BE-4CA3-9809-44B6949BDF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0BAEFFA-6521-426C-B490-6EC4FE839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7DF5175E-92DC-43BE-A6C6-407150E84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6A833DF-671C-4657-BFC9-91AE1BFA4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98107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F7817-2576-4C61-8A82-B5CFFD8C1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2DD4ABB-A79A-4FA7-A1E2-3F50ECABD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1C12B0B-2E59-436D-9EDF-625C1DCA9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B8E663F9-0800-4F2E-991F-9B7895E24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5896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63E2AFE6-6ABB-4644-91FA-590C23ECB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D8D7329-D133-4342-9D15-B1660A644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69DE5E5-8172-4833-B7C0-DCE387A75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8635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695D6C-9B21-4730-BFA5-8904B551F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A0DE2D-FC67-4A55-9014-C35451A68A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E096A07-1919-46C2-9A9C-308351236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87D8672-4E6D-4787-A4CC-2E99AA5A3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16A814B-4671-4131-9EDA-B4100AC7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EB6ADECB-D0ED-4AEE-86D6-658D9683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4175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52B09-F2A5-413D-AFCE-03B3D74B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01B9E97-E84F-4684-90FE-687FDA57A2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B40BAF7-7732-40D4-8D0C-F4CF8799F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69E0B160-6736-40D1-B9B6-9E107F6C6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915FF-F91C-4F15-81AD-A82F0128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0B9C9F6-0EBC-4C61-9B26-E3D1D2DC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234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714604-7343-4282-BE31-83B154927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F876BF2-7810-404B-A84C-16716BCAB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AF76525-FAA1-4042-B284-510229CA3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AF87DC-D077-4A99-9743-D74DEF32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21BCFD1-3E05-4965-81C5-9A917912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95327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3210062D-CDB8-4DC2-8323-4FEC1C84AB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1AA2740-AE86-4A5F-9059-5FCEF59E06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47B624F-C760-46AB-AA0B-D6E8711A5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254CABE-7F3D-469E-A54C-8F47191A5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F8D7EA8-497F-4872-8D90-BABCB8FDF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10786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962F1AA-D862-4BD7-890C-88DC1F78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7AA5FE21-27FF-4E38-B458-0A27C9B38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5CE2B4-DF72-4D95-82B7-6F8B65940F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15104-B7AF-4458-B6CA-BD556D76BDF6}" type="datetimeFigureOut">
              <a:rPr lang="sk-SK" smtClean="0"/>
              <a:t>24. 6. 2019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7621E3-4A26-4234-AA36-8E17E04E8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6EC9B86-8D89-463E-A757-CCDEE6678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81458-E404-43E6-ACEA-927A6A84CFDA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99806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Miesto">
            <a:extLst>
              <a:ext uri="{FF2B5EF4-FFF2-40B4-BE49-F238E27FC236}">
                <a16:creationId xmlns:a16="http://schemas.microsoft.com/office/drawing/2014/main" id="{BD15940D-6386-4AC6-82AC-208053A48012}"/>
              </a:ext>
            </a:extLst>
          </p:cNvPr>
          <p:cNvSpPr/>
          <p:nvPr/>
        </p:nvSpPr>
        <p:spPr>
          <a:xfrm>
            <a:off x="3221656" y="2401944"/>
            <a:ext cx="5748690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1000" b="1" i="0" u="none" strike="noStrike" kern="1200" cap="none" spc="600" normalizeH="0" baseline="0" noProof="0">
                <a:ln w="1270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43000">
                      <a:srgbClr val="ED7D31">
                        <a:lumMod val="75000"/>
                      </a:srgbClr>
                    </a:gs>
                    <a:gs pos="80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 2</a:t>
            </a:r>
          </a:p>
        </p:txBody>
      </p:sp>
      <p:sp>
        <p:nvSpPr>
          <p:cNvPr id="7" name="Kruh">
            <a:extLst>
              <a:ext uri="{FF2B5EF4-FFF2-40B4-BE49-F238E27FC236}">
                <a16:creationId xmlns:a16="http://schemas.microsoft.com/office/drawing/2014/main" id="{2E775F53-7D7F-476A-BD65-65504898F65F}"/>
              </a:ext>
            </a:extLst>
          </p:cNvPr>
          <p:cNvSpPr/>
          <p:nvPr/>
        </p:nvSpPr>
        <p:spPr>
          <a:xfrm>
            <a:off x="10937331" y="5635385"/>
            <a:ext cx="779805" cy="779805"/>
          </a:xfrm>
          <a:prstGeom prst="ellipse">
            <a:avLst/>
          </a:prstGeom>
          <a:noFill/>
          <a:ln w="19050">
            <a:solidFill>
              <a:schemeClr val="bg1"/>
            </a:solidFill>
          </a:ln>
          <a:effectLst>
            <a:outerShdw blurRad="38100" dist="76200" dir="2700000" algn="tl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Myš">
            <a:extLst>
              <a:ext uri="{FF2B5EF4-FFF2-40B4-BE49-F238E27FC236}">
                <a16:creationId xmlns:a16="http://schemas.microsoft.com/office/drawing/2014/main" id="{C6E1A04C-921C-4ABA-85A0-075B6A46E1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83170">
            <a:off x="11104530" y="5837889"/>
            <a:ext cx="445408" cy="445408"/>
          </a:xfrm>
          <a:prstGeom prst="rect">
            <a:avLst/>
          </a:prstGeom>
          <a:effectLst>
            <a:outerShdw blurRad="63500" dist="38100" dir="2700000" algn="tl" rotWithShape="0">
              <a:prstClr val="black">
                <a:alpha val="70000"/>
              </a:prstClr>
            </a:outerShdw>
          </a:effectLst>
        </p:spPr>
      </p:pic>
      <p:sp>
        <p:nvSpPr>
          <p:cNvPr id="9" name="Číslo">
            <a:extLst>
              <a:ext uri="{FF2B5EF4-FFF2-40B4-BE49-F238E27FC236}">
                <a16:creationId xmlns:a16="http://schemas.microsoft.com/office/drawing/2014/main" id="{357902AF-994C-4859-AFA6-FE716E0EB1E0}"/>
              </a:ext>
            </a:extLst>
          </p:cNvPr>
          <p:cNvSpPr/>
          <p:nvPr/>
        </p:nvSpPr>
        <p:spPr>
          <a:xfrm>
            <a:off x="941918" y="978012"/>
            <a:ext cx="1944325" cy="1423932"/>
          </a:xfrm>
          <a:prstGeom prst="irregularSeal2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50000"/>
                </a:schemeClr>
              </a:gs>
              <a:gs pos="97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>
                <a:lumMod val="85000"/>
                <a:lumOff val="15000"/>
              </a:schemeClr>
            </a:solidFill>
          </a:ln>
          <a:effectLst>
            <a:outerShdw blurRad="50800" dist="38100" dir="2700000" algn="tl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EDC0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ssoon" pitchFamily="2" charset="0"/>
                <a:ea typeface="+mn-ea"/>
                <a:cs typeface="+mn-cs"/>
              </a:rPr>
              <a:t>07</a:t>
            </a:r>
          </a:p>
        </p:txBody>
      </p:sp>
      <p:pic>
        <p:nvPicPr>
          <p:cNvPr id="11" name="Vlajka">
            <a:extLst>
              <a:ext uri="{FF2B5EF4-FFF2-40B4-BE49-F238E27FC236}">
                <a16:creationId xmlns:a16="http://schemas.microsoft.com/office/drawing/2014/main" id="{76EBD76D-5D5D-4CE4-A989-42D951AB08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821558">
            <a:off x="9091861" y="960005"/>
            <a:ext cx="2092310" cy="1459943"/>
          </a:xfrm>
          <a:prstGeom prst="rect">
            <a:avLst/>
          </a:prstGeom>
          <a:effectLst>
            <a:outerShdw blurRad="50800" dist="50800" dir="5400000" algn="ctr" rotWithShape="0">
              <a:sysClr val="windowText" lastClr="000000"/>
            </a:outerShdw>
          </a:effectLst>
        </p:spPr>
      </p:pic>
      <p:sp>
        <p:nvSpPr>
          <p:cNvPr id="12" name="Miesto">
            <a:extLst>
              <a:ext uri="{FF2B5EF4-FFF2-40B4-BE49-F238E27FC236}">
                <a16:creationId xmlns:a16="http://schemas.microsoft.com/office/drawing/2014/main" id="{44AB3ECA-6EC5-4F81-8F66-BF1A513B832F}"/>
              </a:ext>
            </a:extLst>
          </p:cNvPr>
          <p:cNvSpPr/>
          <p:nvPr/>
        </p:nvSpPr>
        <p:spPr>
          <a:xfrm>
            <a:off x="4047939" y="4187048"/>
            <a:ext cx="409612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4000" b="1" i="0" u="none" strike="noStrike" kern="1200" cap="none" spc="600" normalizeH="0" baseline="0" noProof="0">
                <a:ln w="3175">
                  <a:noFill/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30000">
                      <a:srgbClr val="ED7D31">
                        <a:lumMod val="75000"/>
                      </a:srgbClr>
                    </a:gs>
                    <a:gs pos="69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glow rad="63500">
                    <a:prstClr val="white">
                      <a:alpha val="40000"/>
                    </a:prstClr>
                  </a:glow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countryside</a:t>
            </a:r>
          </a:p>
        </p:txBody>
      </p:sp>
    </p:spTree>
    <p:extLst>
      <p:ext uri="{BB962C8B-B14F-4D97-AF65-F5344CB8AC3E}">
        <p14:creationId xmlns:p14="http://schemas.microsoft.com/office/powerpoint/2010/main" val="224582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Bonga, Manu Dibango - Diarabi.wav"/>
          </p:stSnd>
        </p:sndAc>
      </p:transition>
    </mc:Choice>
    <mc:Fallback xmlns="">
      <p:transition spd="slow">
        <p:fade/>
        <p:sndAc>
          <p:stSnd loop="1">
            <p:snd r:embed="rId6" name="Bonga, Manu Dibango - Diarab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9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26F0C5EC-1F99-4D82-8AA1-91B9556CC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Štátny znak">
            <a:extLst>
              <a:ext uri="{FF2B5EF4-FFF2-40B4-BE49-F238E27FC236}">
                <a16:creationId xmlns:a16="http://schemas.microsoft.com/office/drawing/2014/main" id="{90F3689B-DEBF-4839-89FE-25B8DAFCB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0349" y="3429000"/>
            <a:ext cx="1020489" cy="1255203"/>
          </a:xfrm>
          <a:prstGeom prst="rect">
            <a:avLst/>
          </a:prstGeom>
        </p:spPr>
      </p:pic>
      <p:pic>
        <p:nvPicPr>
          <p:cNvPr id="8" name="Mapa">
            <a:extLst>
              <a:ext uri="{FF2B5EF4-FFF2-40B4-BE49-F238E27FC236}">
                <a16:creationId xmlns:a16="http://schemas.microsoft.com/office/drawing/2014/main" id="{F92511AC-AE37-4835-8C16-172290836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65145" y="609703"/>
            <a:ext cx="5186576" cy="6010933"/>
          </a:xfrm>
          <a:prstGeom prst="rect">
            <a:avLst/>
          </a:prstGeom>
        </p:spPr>
      </p:pic>
      <p:sp>
        <p:nvSpPr>
          <p:cNvPr id="7" name="Miesto">
            <a:extLst>
              <a:ext uri="{FF2B5EF4-FFF2-40B4-BE49-F238E27FC236}">
                <a16:creationId xmlns:a16="http://schemas.microsoft.com/office/drawing/2014/main" id="{7A89A967-9A1A-4C4D-BE9D-062E2BBBD585}"/>
              </a:ext>
            </a:extLst>
          </p:cNvPr>
          <p:cNvSpPr/>
          <p:nvPr/>
        </p:nvSpPr>
        <p:spPr>
          <a:xfrm>
            <a:off x="7519497" y="1238388"/>
            <a:ext cx="35621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0" b="1" i="0" u="none" strike="noStrike" kern="1200" cap="none" spc="600" normalizeH="0" baseline="0" noProof="0">
                <a:ln w="12700">
                  <a:solidFill>
                    <a:prstClr val="white"/>
                  </a:solidFill>
                  <a:prstDash val="solid"/>
                </a:ln>
                <a:gradFill flip="none" rotWithShape="1">
                  <a:gsLst>
                    <a:gs pos="0">
                      <a:srgbClr val="ED7D31">
                        <a:lumMod val="60000"/>
                        <a:lumOff val="40000"/>
                      </a:srgbClr>
                    </a:gs>
                    <a:gs pos="43000">
                      <a:srgbClr val="ED7D31">
                        <a:lumMod val="75000"/>
                      </a:srgbClr>
                    </a:gs>
                    <a:gs pos="80000">
                      <a:srgbClr val="ED7D31">
                        <a:lumMod val="50000"/>
                        <a:alpha val="70000"/>
                      </a:srgbClr>
                    </a:gs>
                    <a:gs pos="97000">
                      <a:srgbClr val="ED7D31">
                        <a:lumMod val="5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8100" dir="2640000" algn="b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168366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 thruBlk="1"/>
      </p:transition>
    </mc:Choice>
    <mc:Fallback xmlns="">
      <p:transition spd="slow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ám">
            <a:extLst>
              <a:ext uri="{FF2B5EF4-FFF2-40B4-BE49-F238E27FC236}">
                <a16:creationId xmlns:a16="http://schemas.microsoft.com/office/drawing/2014/main" id="{9DD62816-D44F-4E8A-9DA6-3574D79D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VK">
            <a:extLst>
              <a:ext uri="{FF2B5EF4-FFF2-40B4-BE49-F238E27FC236}">
                <a16:creationId xmlns:a16="http://schemas.microsoft.com/office/drawing/2014/main" id="{03AA5A8C-EDA5-405C-B812-9782A8BA35BB}"/>
              </a:ext>
            </a:extLst>
          </p:cNvPr>
          <p:cNvSpPr txBox="1"/>
          <p:nvPr/>
        </p:nvSpPr>
        <p:spPr>
          <a:xfrm>
            <a:off x="1512000" y="460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5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sk-SK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</a:t>
            </a:r>
            <a:r>
              <a:rPr lang="sk-SK" i="1">
                <a:solidFill>
                  <a:prstClr val="black"/>
                </a:solidFill>
              </a:rPr>
              <a:t>je krajna na západnom pobreží afrického kontinentu, ktorá získala nezávislosť od Portugalska 11. novembra 1975. Jej hlavným mestom je Luanda. Táto multietnická krajina má 25,8 milióna obyvateľov a veľkosťou je dvadsiatou treťou krajinou sveta. Podnebie Angoly sa vyznačuje dvoma ročnými obdobiami: zrážkami od októbra do apríla a suchom od mája do augusta. Angola ťaží diamanty, ropu, zlato, meď a využíva tiež svoje prírodné krásy. Jej hospodárstvo patrí medzi najrýchlejšie rastúce na svete. Poľnohospodárstvo a lesníctvo ponúkajú potenciál na ďalší rozvoj krajiny.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ANG">
            <a:extLst>
              <a:ext uri="{FF2B5EF4-FFF2-40B4-BE49-F238E27FC236}">
                <a16:creationId xmlns:a16="http://schemas.microsoft.com/office/drawing/2014/main" id="{323BD54C-B4A0-4EDD-B235-8F47EBF29894}"/>
              </a:ext>
            </a:extLst>
          </p:cNvPr>
          <p:cNvSpPr txBox="1"/>
          <p:nvPr/>
        </p:nvSpPr>
        <p:spPr>
          <a:xfrm>
            <a:off x="1512000" y="468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8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</a:t>
            </a:r>
            <a:r>
              <a:rPr lang="en-US" i="1">
                <a:solidFill>
                  <a:prstClr val="black"/>
                </a:solidFill>
              </a:rPr>
              <a:t>is a country on the west coast of south-central Africa, which became independent from Portugal on November 11, 1975. The capital is Luanda. This multi-ethnic country has 25.8 million inhabitants and is the twenty-third largest country in the world. Angola's climate is characterized by two seasons: rains from October to April and drying from May to August. Is a producer of diamonds, oil, gold, copper and a natural beauty. Currently, its economy is among the most growing in the world. Agriculture and forestry is an area of potential opportunity for the development of the country.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ŠPA">
            <a:extLst>
              <a:ext uri="{FF2B5EF4-FFF2-40B4-BE49-F238E27FC236}">
                <a16:creationId xmlns:a16="http://schemas.microsoft.com/office/drawing/2014/main" id="{B5F50EDD-6052-40E1-B29F-55E415D27F9B}"/>
              </a:ext>
            </a:extLst>
          </p:cNvPr>
          <p:cNvSpPr txBox="1"/>
          <p:nvPr/>
        </p:nvSpPr>
        <p:spPr>
          <a:xfrm>
            <a:off x="1512000" y="2520000"/>
            <a:ext cx="10008000" cy="1785104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</a:gradFill>
          <a:ln w="19050">
            <a:solidFill>
              <a:schemeClr val="bg1"/>
            </a:solidFill>
          </a:ln>
          <a:effectLst>
            <a:outerShdw blurRad="76200" dist="76200" dir="2700000" algn="tl" rotWithShape="0">
              <a:schemeClr val="tx1">
                <a:alpha val="5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   </a:t>
            </a:r>
            <a:r>
              <a:rPr kumimoji="0" lang="sk-SK" sz="2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Merlin CE" pitchFamily="2" charset="0"/>
                <a:ea typeface="+mn-ea"/>
                <a:cs typeface="+mn-cs"/>
              </a:rPr>
              <a:t>A</a:t>
            </a:r>
            <a:r>
              <a:rPr kumimoji="0" lang="es-ES" sz="1800" b="0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ngola </a:t>
            </a:r>
            <a:r>
              <a:rPr lang="es-ES" i="1">
                <a:solidFill>
                  <a:prstClr val="black"/>
                </a:solidFill>
              </a:rPr>
              <a:t>es un país de la costa oeste del centro-sur de África, que se independizó de Portugal el 11 de noviembre de 1975. La capital es Luanda. Este país multiétnico tiene 25,8 millones de habitantes y es el vigésimo tercer país más grande del mundo. El clima de Angola se caracteriza por dos estaciones: lluvias de octubre a abril y se seca de mayo a agosto. Angola es productora de diamantes, petróleo, oro, cobre y fauna rica. Actualmente su economía está entre las que más crecen en el mundo. Agricultura y silvicultura es un área de potencial oportunidad para el país.</a:t>
            </a:r>
            <a:endParaRPr kumimoji="0" lang="sk-SK" sz="1800" b="0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SVK - vlajka">
            <a:hlinkClick r:id="rId3" action="ppaction://hlinksldjump"/>
            <a:extLst>
              <a:ext uri="{FF2B5EF4-FFF2-40B4-BE49-F238E27FC236}">
                <a16:creationId xmlns:a16="http://schemas.microsoft.com/office/drawing/2014/main" id="{A48587F1-A729-4CFC-94C1-B2BA2ED4E7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4788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 - vlajka">
            <a:hlinkClick r:id="" action="ppaction://noaction"/>
            <a:extLst>
              <a:ext uri="{FF2B5EF4-FFF2-40B4-BE49-F238E27FC236}">
                <a16:creationId xmlns:a16="http://schemas.microsoft.com/office/drawing/2014/main" id="{F5735FE2-85A7-46A8-B0E0-43175B5F56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648000"/>
            <a:ext cx="510258" cy="340172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ŠPA - vlajka">
            <a:hlinkClick r:id="" action="ppaction://noaction"/>
            <a:extLst>
              <a:ext uri="{FF2B5EF4-FFF2-40B4-BE49-F238E27FC236}">
                <a16:creationId xmlns:a16="http://schemas.microsoft.com/office/drawing/2014/main" id="{DE87A725-9407-4E3B-985D-A82E38813F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0" y="2700000"/>
            <a:ext cx="510258" cy="340171"/>
          </a:xfrm>
          <a:prstGeom prst="ellipse">
            <a:avLst/>
          </a:prstGeom>
          <a:ln w="12700" cap="rnd">
            <a:solidFill>
              <a:sysClr val="window" lastClr="FFFFFF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0647937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254565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349"/>
            <a:ext cx="12181974" cy="684930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2810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71"/>
            <a:ext cx="12181974" cy="684805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65189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11498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89380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820"/>
            <a:ext cx="12181974" cy="684836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11796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820"/>
            <a:ext cx="12181974" cy="684836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8681508" y="6168351"/>
            <a:ext cx="298450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Tombwa - Deserto do Namibe</a:t>
            </a:r>
          </a:p>
        </p:txBody>
      </p:sp>
    </p:spTree>
    <p:extLst>
      <p:ext uri="{BB962C8B-B14F-4D97-AF65-F5344CB8AC3E}">
        <p14:creationId xmlns:p14="http://schemas.microsoft.com/office/powerpoint/2010/main" val="3788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183"/>
            <a:ext cx="12181974" cy="685163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756995" y="6168351"/>
            <a:ext cx="190902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Praia de Santiago</a:t>
            </a:r>
          </a:p>
        </p:txBody>
      </p:sp>
    </p:spTree>
    <p:extLst>
      <p:ext uri="{BB962C8B-B14F-4D97-AF65-F5344CB8AC3E}">
        <p14:creationId xmlns:p14="http://schemas.microsoft.com/office/powerpoint/2010/main" val="415297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40"/>
            <a:ext cx="12181974" cy="685652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8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68334" y="6168351"/>
            <a:ext cx="169768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Pungo Andongo</a:t>
            </a:r>
          </a:p>
        </p:txBody>
      </p:sp>
    </p:spTree>
    <p:extLst>
      <p:ext uri="{BB962C8B-B14F-4D97-AF65-F5344CB8AC3E}">
        <p14:creationId xmlns:p14="http://schemas.microsoft.com/office/powerpoint/2010/main" val="175155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4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7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08"/>
            <a:ext cx="12181974" cy="684818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3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68334" y="6168351"/>
            <a:ext cx="169768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Pungo Andongo</a:t>
            </a:r>
          </a:p>
        </p:txBody>
      </p:sp>
    </p:spTree>
    <p:extLst>
      <p:ext uri="{BB962C8B-B14F-4D97-AF65-F5344CB8AC3E}">
        <p14:creationId xmlns:p14="http://schemas.microsoft.com/office/powerpoint/2010/main" val="333950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792"/>
            <a:ext cx="12181974" cy="6848415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41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445"/>
            <a:ext cx="12181974" cy="6851110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4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82011" y="6168351"/>
            <a:ext cx="208400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do Ruacaná</a:t>
            </a:r>
          </a:p>
        </p:txBody>
      </p:sp>
    </p:spTree>
    <p:extLst>
      <p:ext uri="{BB962C8B-B14F-4D97-AF65-F5344CB8AC3E}">
        <p14:creationId xmlns:p14="http://schemas.microsoft.com/office/powerpoint/2010/main" val="425111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582011" y="6168351"/>
            <a:ext cx="2084005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Quedas do Ruacaná</a:t>
            </a:r>
          </a:p>
        </p:txBody>
      </p:sp>
    </p:spTree>
    <p:extLst>
      <p:ext uri="{BB962C8B-B14F-4D97-AF65-F5344CB8AC3E}">
        <p14:creationId xmlns:p14="http://schemas.microsoft.com/office/powerpoint/2010/main" val="363349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32586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210928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8C706C3-05A1-4ACF-9D2D-D731558713F7}"/>
              </a:ext>
            </a:extLst>
          </p:cNvPr>
          <p:cNvSpPr txBox="1"/>
          <p:nvPr/>
        </p:nvSpPr>
        <p:spPr>
          <a:xfrm>
            <a:off x="10258478" y="6168351"/>
            <a:ext cx="1407538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Balombo</a:t>
            </a:r>
          </a:p>
        </p:txBody>
      </p:sp>
    </p:spTree>
    <p:extLst>
      <p:ext uri="{BB962C8B-B14F-4D97-AF65-F5344CB8AC3E}">
        <p14:creationId xmlns:p14="http://schemas.microsoft.com/office/powerpoint/2010/main" val="107189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259935" y="6168351"/>
            <a:ext cx="240608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Grutas - Río Cambongo</a:t>
            </a:r>
          </a:p>
        </p:txBody>
      </p:sp>
    </p:spTree>
    <p:extLst>
      <p:ext uri="{BB962C8B-B14F-4D97-AF65-F5344CB8AC3E}">
        <p14:creationId xmlns:p14="http://schemas.microsoft.com/office/powerpoint/2010/main" val="361055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473"/>
            <a:ext cx="12181974" cy="6849054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386719" y="6168351"/>
            <a:ext cx="127929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Cunene</a:t>
            </a:r>
          </a:p>
        </p:txBody>
      </p:sp>
    </p:spTree>
    <p:extLst>
      <p:ext uri="{BB962C8B-B14F-4D97-AF65-F5344CB8AC3E}">
        <p14:creationId xmlns:p14="http://schemas.microsoft.com/office/powerpoint/2010/main" val="318216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920244" y="6168351"/>
            <a:ext cx="1745772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Ilha do Mussulo</a:t>
            </a:r>
          </a:p>
        </p:txBody>
      </p:sp>
    </p:spTree>
    <p:extLst>
      <p:ext uri="{BB962C8B-B14F-4D97-AF65-F5344CB8AC3E}">
        <p14:creationId xmlns:p14="http://schemas.microsoft.com/office/powerpoint/2010/main" val="158827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545"/>
            <a:ext cx="12181974" cy="68469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02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5726"/>
            <a:ext cx="12181974" cy="68465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636915" y="6168351"/>
            <a:ext cx="102910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Rio Keve</a:t>
            </a:r>
          </a:p>
        </p:txBody>
      </p:sp>
    </p:spTree>
    <p:extLst>
      <p:ext uri="{BB962C8B-B14F-4D97-AF65-F5344CB8AC3E}">
        <p14:creationId xmlns:p14="http://schemas.microsoft.com/office/powerpoint/2010/main" val="198879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38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876"/>
            <a:ext cx="12181974" cy="685624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4336" y="6168351"/>
            <a:ext cx="155168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Serra da Leba</a:t>
            </a:r>
          </a:p>
        </p:txBody>
      </p:sp>
    </p:spTree>
    <p:extLst>
      <p:ext uri="{BB962C8B-B14F-4D97-AF65-F5344CB8AC3E}">
        <p14:creationId xmlns:p14="http://schemas.microsoft.com/office/powerpoint/2010/main" val="300761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4336" y="6168351"/>
            <a:ext cx="155168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Serra da Leba</a:t>
            </a:r>
          </a:p>
        </p:txBody>
      </p:sp>
    </p:spTree>
    <p:extLst>
      <p:ext uri="{BB962C8B-B14F-4D97-AF65-F5344CB8AC3E}">
        <p14:creationId xmlns:p14="http://schemas.microsoft.com/office/powerpoint/2010/main" val="158661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907"/>
            <a:ext cx="12181974" cy="6856186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473409" y="6168351"/>
            <a:ext cx="119260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Tundavala</a:t>
            </a:r>
          </a:p>
        </p:txBody>
      </p:sp>
    </p:spTree>
    <p:extLst>
      <p:ext uri="{BB962C8B-B14F-4D97-AF65-F5344CB8AC3E}">
        <p14:creationId xmlns:p14="http://schemas.microsoft.com/office/powerpoint/2010/main" val="42518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473409" y="6168351"/>
            <a:ext cx="1192607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Tundavala</a:t>
            </a:r>
          </a:p>
        </p:txBody>
      </p:sp>
    </p:spTree>
    <p:extLst>
      <p:ext uri="{BB962C8B-B14F-4D97-AF65-F5344CB8AC3E}">
        <p14:creationId xmlns:p14="http://schemas.microsoft.com/office/powerpoint/2010/main" val="214406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95"/>
            <a:ext cx="12181974" cy="68480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127076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4995"/>
            <a:ext cx="12181974" cy="6848009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209572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644"/>
            <a:ext cx="12181974" cy="685671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112733" y="6168351"/>
            <a:ext cx="1553283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Virei - Namibe</a:t>
            </a:r>
          </a:p>
        </p:txBody>
      </p:sp>
    </p:spTree>
    <p:extLst>
      <p:ext uri="{BB962C8B-B14F-4D97-AF65-F5344CB8AC3E}">
        <p14:creationId xmlns:p14="http://schemas.microsoft.com/office/powerpoint/2010/main" val="354468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769"/>
            <a:ext cx="12181974" cy="68564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B9868BD4-8D8E-4169-B819-2B0184D47CDC}"/>
              </a:ext>
            </a:extLst>
          </p:cNvPr>
          <p:cNvSpPr txBox="1"/>
          <p:nvPr/>
        </p:nvSpPr>
        <p:spPr>
          <a:xfrm>
            <a:off x="9498912" y="6168351"/>
            <a:ext cx="2167104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Welwitschia mirabilis</a:t>
            </a:r>
          </a:p>
        </p:txBody>
      </p:sp>
    </p:spTree>
    <p:extLst>
      <p:ext uri="{BB962C8B-B14F-4D97-AF65-F5344CB8AC3E}">
        <p14:creationId xmlns:p14="http://schemas.microsoft.com/office/powerpoint/2010/main" val="160918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00275" y="6168351"/>
            <a:ext cx="1865741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Mulheres de Virei</a:t>
            </a:r>
          </a:p>
        </p:txBody>
      </p:sp>
    </p:spTree>
    <p:extLst>
      <p:ext uri="{BB962C8B-B14F-4D97-AF65-F5344CB8AC3E}">
        <p14:creationId xmlns:p14="http://schemas.microsoft.com/office/powerpoint/2010/main" val="55775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3788"/>
            <a:ext cx="12181974" cy="6850423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9800276" y="6168351"/>
            <a:ext cx="1865740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Mulheres de Virei</a:t>
            </a:r>
          </a:p>
        </p:txBody>
      </p:sp>
    </p:spTree>
    <p:extLst>
      <p:ext uri="{BB962C8B-B14F-4D97-AF65-F5344CB8AC3E}">
        <p14:creationId xmlns:p14="http://schemas.microsoft.com/office/powerpoint/2010/main" val="64005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1071"/>
            <a:ext cx="12181974" cy="6855858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72667" y="6168351"/>
            <a:ext cx="109334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Zau Evua</a:t>
            </a:r>
          </a:p>
        </p:txBody>
      </p:sp>
    </p:spTree>
    <p:extLst>
      <p:ext uri="{BB962C8B-B14F-4D97-AF65-F5344CB8AC3E}">
        <p14:creationId xmlns:p14="http://schemas.microsoft.com/office/powerpoint/2010/main" val="150485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Popis">
            <a:extLst>
              <a:ext uri="{FF2B5EF4-FFF2-40B4-BE49-F238E27FC236}">
                <a16:creationId xmlns:a16="http://schemas.microsoft.com/office/drawing/2014/main" id="{66796E8C-6110-4EA5-80C1-264EE4AA6490}"/>
              </a:ext>
            </a:extLst>
          </p:cNvPr>
          <p:cNvSpPr txBox="1"/>
          <p:nvPr/>
        </p:nvSpPr>
        <p:spPr>
          <a:xfrm>
            <a:off x="10572667" y="6168351"/>
            <a:ext cx="1093349" cy="28814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8000">
                <a:schemeClr val="tx1">
                  <a:lumMod val="50000"/>
                  <a:lumOff val="50000"/>
                </a:schemeClr>
              </a:gs>
              <a:gs pos="47000">
                <a:schemeClr val="tx1">
                  <a:lumMod val="65000"/>
                  <a:lumOff val="35000"/>
                </a:schemeClr>
              </a:gs>
              <a:gs pos="97000">
                <a:schemeClr val="bg2">
                  <a:lumMod val="25000"/>
                </a:schemeClr>
              </a:gs>
            </a:gsLst>
            <a:lin ang="5400000" scaled="1"/>
            <a:tileRect/>
          </a:gradFill>
        </p:spPr>
        <p:txBody>
          <a:bodyPr wrap="none" lIns="108000" tIns="36000" rIns="108000" bIns="36000" rtlCol="0">
            <a:spAutoFit/>
          </a:bodyPr>
          <a:lstStyle/>
          <a:p>
            <a:pPr algn="r"/>
            <a:r>
              <a:rPr lang="sk-SK" sz="1400">
                <a:solidFill>
                  <a:schemeClr val="bg1"/>
                </a:solidFill>
                <a:latin typeface="Nadianne" panose="03020902050305070206" pitchFamily="66" charset="0"/>
              </a:rPr>
              <a:t>Zau Evua</a:t>
            </a:r>
          </a:p>
        </p:txBody>
      </p:sp>
    </p:spTree>
    <p:extLst>
      <p:ext uri="{BB962C8B-B14F-4D97-AF65-F5344CB8AC3E}">
        <p14:creationId xmlns:p14="http://schemas.microsoft.com/office/powerpoint/2010/main" val="167855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01BE0A2-ADBB-4C57-942A-6EA4D71DF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3" y="2239"/>
            <a:ext cx="12181974" cy="6853522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123EE78A-A375-49EB-B778-85E945E1D2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0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u"/>
      </p:transition>
    </mc:Choice>
    <mc:Fallback xmlns="">
      <p:transition spd="slow">
        <p:strips dir="r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ám">
            <a:extLst>
              <a:ext uri="{FF2B5EF4-FFF2-40B4-BE49-F238E27FC236}">
                <a16:creationId xmlns:a16="http://schemas.microsoft.com/office/drawing/2014/main" id="{9089B72C-11A0-4806-A81A-7A92C0CA14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áver">
            <a:extLst>
              <a:ext uri="{FF2B5EF4-FFF2-40B4-BE49-F238E27FC236}">
                <a16:creationId xmlns:a16="http://schemas.microsoft.com/office/drawing/2014/main" id="{77466246-9FC6-47FF-A768-D7344283A29D}"/>
              </a:ext>
            </a:extLst>
          </p:cNvPr>
          <p:cNvSpPr/>
          <p:nvPr/>
        </p:nvSpPr>
        <p:spPr>
          <a:xfrm>
            <a:off x="3268356" y="5604817"/>
            <a:ext cx="65333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 rotWithShape="0">
                    <a:schemeClr val="bg1">
                      <a:alpha val="81000"/>
                    </a:schemeClr>
                  </a:outerShdw>
                </a:effectLst>
                <a:uLnTx/>
                <a:uFillTx/>
                <a:latin typeface="Merlin CE" pitchFamily="2" charset="0"/>
                <a:ea typeface="+mn-ea"/>
                <a:cs typeface="+mn-cs"/>
              </a:rPr>
              <a:t>Thank you for your attention...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 rotWithShape="0">
                  <a:schemeClr val="bg1">
                    <a:alpha val="81000"/>
                  </a:schemeClr>
                </a:outerShdw>
              </a:effectLst>
              <a:uLnTx/>
              <a:uFillTx/>
              <a:latin typeface="Merlin CE" pitchFamily="2" charset="0"/>
              <a:ea typeface="+mn-ea"/>
              <a:cs typeface="+mn-cs"/>
            </a:endParaRPr>
          </a:p>
        </p:txBody>
      </p:sp>
      <p:sp>
        <p:nvSpPr>
          <p:cNvPr id="4" name="Info">
            <a:extLst>
              <a:ext uri="{FF2B5EF4-FFF2-40B4-BE49-F238E27FC236}">
                <a16:creationId xmlns:a16="http://schemas.microsoft.com/office/drawing/2014/main" id="{D69232F1-DF6C-410A-A20C-3FF5C0FBC973}"/>
              </a:ext>
            </a:extLst>
          </p:cNvPr>
          <p:cNvSpPr txBox="1"/>
          <p:nvPr/>
        </p:nvSpPr>
        <p:spPr>
          <a:xfrm>
            <a:off x="4136553" y="623631"/>
            <a:ext cx="3918893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Non-commercial presentation!</a:t>
            </a:r>
          </a:p>
        </p:txBody>
      </p:sp>
      <p:pic>
        <p:nvPicPr>
          <p:cNvPr id="5" name="Ruka">
            <a:extLst>
              <a:ext uri="{FF2B5EF4-FFF2-40B4-BE49-F238E27FC236}">
                <a16:creationId xmlns:a16="http://schemas.microsoft.com/office/drawing/2014/main" id="{00F5001D-8798-4653-AD97-6EB30F302C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32028" y="1734310"/>
            <a:ext cx="4681464" cy="3389380"/>
          </a:xfrm>
          <a:prstGeom prst="rect">
            <a:avLst/>
          </a:prstGeom>
          <a:effectLst>
            <a:outerShdw blurRad="50800" dist="508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Ovál">
            <a:extLst>
              <a:ext uri="{FF2B5EF4-FFF2-40B4-BE49-F238E27FC236}">
                <a16:creationId xmlns:a16="http://schemas.microsoft.com/office/drawing/2014/main" id="{34B7A8AA-013A-4C6A-A6A7-5A7C8E3B0BFB}"/>
              </a:ext>
            </a:extLst>
          </p:cNvPr>
          <p:cNvSpPr/>
          <p:nvPr/>
        </p:nvSpPr>
        <p:spPr>
          <a:xfrm>
            <a:off x="7838484" y="2396077"/>
            <a:ext cx="2147299" cy="976045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58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Koniec">
            <a:extLst>
              <a:ext uri="{FF2B5EF4-FFF2-40B4-BE49-F238E27FC236}">
                <a16:creationId xmlns:a16="http://schemas.microsoft.com/office/drawing/2014/main" id="{8D59E637-DC65-4CB8-87AB-AFD25248266F}"/>
              </a:ext>
            </a:extLst>
          </p:cNvPr>
          <p:cNvSpPr/>
          <p:nvPr/>
        </p:nvSpPr>
        <p:spPr>
          <a:xfrm>
            <a:off x="7908845" y="2591711"/>
            <a:ext cx="20065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2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50800" dir="5400000" algn="ctr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The End</a:t>
            </a:r>
            <a:endParaRPr kumimoji="0" lang="sk-SK" sz="3200" b="0" i="0" u="none" strike="noStrike" kern="1200" cap="none" spc="0" normalizeH="0" baseline="0" noProof="0">
              <a:ln w="3175"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50800" dist="50800" dir="5400000" algn="ctr" rotWithShape="0">
                  <a:srgbClr val="E7E6E6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6" name="Autori">
            <a:extLst>
              <a:ext uri="{FF2B5EF4-FFF2-40B4-BE49-F238E27FC236}">
                <a16:creationId xmlns:a16="http://schemas.microsoft.com/office/drawing/2014/main" id="{8B0FED51-55D0-4F62-B7E1-D0FFC891B524}"/>
              </a:ext>
            </a:extLst>
          </p:cNvPr>
          <p:cNvSpPr txBox="1"/>
          <p:nvPr/>
        </p:nvSpPr>
        <p:spPr>
          <a:xfrm>
            <a:off x="6294480" y="3980037"/>
            <a:ext cx="5235308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50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 lvl="0" defTabSz="457200"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Photos :			</a:t>
            </a: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O Viajante (blog)</a:t>
            </a:r>
          </a:p>
          <a:p>
            <a:pPr lvl="0" defTabSz="457200">
              <a:defRPr/>
            </a:pP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Music </a:t>
            </a: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:			</a:t>
            </a: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Bonga, Manu Dibango - Diarabi</a:t>
            </a:r>
          </a:p>
          <a:p>
            <a:pPr lvl="0" defTabSz="457200">
              <a:defRPr/>
            </a:pP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Compilation </a:t>
            </a: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:		</a:t>
            </a: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Steve Rumpler  (Slovakia)</a:t>
            </a:r>
          </a:p>
          <a:p>
            <a:pPr lvl="0" defTabSz="457200">
              <a:defRPr/>
            </a:pP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				</a:t>
            </a: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pista2011@gmail.com</a:t>
            </a:r>
            <a:b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</a:b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C</a:t>
            </a:r>
            <a:r>
              <a:rPr kumimoji="0" lang="sk-SK" sz="1400" b="1" i="0" u="none" strike="noStrike" kern="1200" cap="none" spc="51" normalizeH="0" baseline="0" noProof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ooperation:		</a:t>
            </a:r>
            <a:r>
              <a:rPr lang="sk-SK" sz="1400" b="1" spc="51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latin typeface="Nadianne" panose="03020902050305070206" pitchFamily="66" charset="0"/>
              </a:rPr>
              <a:t>Clara Moura (Portugal)		</a:t>
            </a:r>
            <a:endParaRPr kumimoji="0" lang="sk-SK" sz="1400" b="1" i="0" u="none" strike="noStrike" kern="1200" cap="none" spc="51" normalizeH="0" baseline="0" noProof="0">
              <a:ln w="3175"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25400" dist="76200" dir="2700000" algn="tl" rotWithShape="0">
                  <a:srgbClr val="E7E6E6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sp>
        <p:nvSpPr>
          <p:cNvPr id="9" name="Rok">
            <a:extLst>
              <a:ext uri="{FF2B5EF4-FFF2-40B4-BE49-F238E27FC236}">
                <a16:creationId xmlns:a16="http://schemas.microsoft.com/office/drawing/2014/main" id="{FAFFA744-4A68-4D21-A7AB-0B77E1C6DD7A}"/>
              </a:ext>
            </a:extLst>
          </p:cNvPr>
          <p:cNvSpPr/>
          <p:nvPr/>
        </p:nvSpPr>
        <p:spPr>
          <a:xfrm>
            <a:off x="546452" y="5946410"/>
            <a:ext cx="8584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51" normalizeH="0" baseline="0" noProof="0">
                <a:ln w="3175">
                  <a:solidFill>
                    <a:schemeClr val="tx1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25400" dist="76200" dir="2700000" algn="tl" rotWithShape="0">
                    <a:srgbClr val="E7E6E6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371608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385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285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 animBg="1"/>
      <p:bldP spid="2" grpId="0" animBg="1"/>
      <p:bldP spid="7" grpId="0"/>
      <p:bldP spid="6" grpId="0" animBg="1"/>
      <p:bldP spid="9" grpId="0"/>
    </p:bldLst>
  </p:timing>
</p:sld>
</file>

<file path=ppt/theme/theme1.xml><?xml version="1.0" encoding="utf-8"?>
<a:theme xmlns:a="http://schemas.openxmlformats.org/drawingml/2006/main" name="1_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436</Words>
  <Application>Microsoft Office PowerPoint</Application>
  <PresentationFormat>Širokouhlá</PresentationFormat>
  <Paragraphs>46</Paragraphs>
  <Slides>44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44</vt:i4>
      </vt:variant>
    </vt:vector>
  </HeadingPairs>
  <TitlesOfParts>
    <vt:vector size="52" baseType="lpstr">
      <vt:lpstr>Nadianne</vt:lpstr>
      <vt:lpstr>BalloPEEExtBol</vt:lpstr>
      <vt:lpstr>Merlin CE</vt:lpstr>
      <vt:lpstr>Calibri</vt:lpstr>
      <vt:lpstr>Bassoon</vt:lpstr>
      <vt:lpstr>Arial</vt:lpstr>
      <vt:lpstr>Calibri Light</vt:lpstr>
      <vt:lpstr>1_Motív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2019-06-17T15:30:40Z</dcterms:created>
  <dcterms:modified xsi:type="dcterms:W3CDTF">2019-06-24T10:57:37Z</dcterms:modified>
</cp:coreProperties>
</file>