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48"/>
  </p:notesMasterIdLst>
  <p:sldIdLst>
    <p:sldId id="256" r:id="rId2"/>
    <p:sldId id="257" r:id="rId3"/>
    <p:sldId id="292" r:id="rId4"/>
    <p:sldId id="293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73" r:id="rId28"/>
    <p:sldId id="259" r:id="rId29"/>
    <p:sldId id="283" r:id="rId30"/>
    <p:sldId id="284" r:id="rId31"/>
    <p:sldId id="294" r:id="rId32"/>
    <p:sldId id="285" r:id="rId33"/>
    <p:sldId id="266" r:id="rId34"/>
    <p:sldId id="286" r:id="rId35"/>
    <p:sldId id="287" r:id="rId36"/>
    <p:sldId id="288" r:id="rId37"/>
    <p:sldId id="289" r:id="rId38"/>
    <p:sldId id="290" r:id="rId39"/>
    <p:sldId id="291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9144000" cy="6858000" type="screen4x3"/>
  <p:notesSz cx="6858000" cy="9144000"/>
  <p:embeddedFontLst>
    <p:embeddedFont>
      <p:font typeface="AR JULIAN" panose="02000000000000000000" pitchFamily="2" charset="0"/>
      <p:regular r:id="rId49"/>
    </p:embeddedFont>
    <p:embeddedFont>
      <p:font typeface="Calibri Light" panose="020F0302020204030204" pitchFamily="34" charset="0"/>
      <p:regular r:id="rId50"/>
      <p:italic r:id="rId51"/>
    </p:embeddedFont>
    <p:embeddedFont>
      <p:font typeface="AR BLANCA" panose="02000000000000000000" pitchFamily="2" charset="0"/>
      <p:regular r:id="rId52"/>
    </p:embeddedFont>
    <p:embeddedFont>
      <p:font typeface="Calibri" panose="020F0502020204030204" pitchFamily="34" charset="0"/>
      <p:regular r:id="rId53"/>
      <p:bold r:id="rId54"/>
      <p:italic r:id="rId55"/>
      <p:boldItalic r:id="rId5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s8LOxGhLGVZFIdlLXIEgg==" hashData="fTGX9/ft7gyLXMVkvXM5DVqTDYVxMAPFCw0FK5h1BjVGfnl9+dN01HoYYtQsLBI/KRBMSs1BrNY0wPgBqUyj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52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5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.fntdata"/><Relationship Id="rId57" Type="http://schemas.openxmlformats.org/officeDocument/2006/relationships/presProps" Target="presProps.xml"/><Relationship Id="rId61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4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font" Target="fonts/font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313283-884E-45EE-A154-83D87DED9BB9}" type="datetimeFigureOut">
              <a:rPr lang="nl-BE" smtClean="0"/>
              <a:t>11/06/2017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E85F39-EC6A-45B8-A048-BF51468C7CB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8410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2589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9693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3271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821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7206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5175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2453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4177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0098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2883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0632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BE"/>
              <a:t>11/06/2017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F0BC8-B1FC-4AEC-989E-C5AB84F2808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8301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oom, water, buiten, lucht&#10;&#10;Beschrijving is gegenereerd met zeer hoge betrouwbaarheid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hthoek 5"/>
          <p:cNvSpPr/>
          <p:nvPr/>
        </p:nvSpPr>
        <p:spPr>
          <a:xfrm>
            <a:off x="413310" y="146304"/>
            <a:ext cx="74029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5400" b="1" cap="none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P </a:t>
            </a:r>
            <a:r>
              <a:rPr lang="nl-NL" sz="5400" b="1" cap="none" spc="50" dirty="0" err="1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P</a:t>
            </a:r>
            <a:r>
              <a:rPr lang="nl-NL" sz="5400" b="1" cap="none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 S X  B  -  3 7 3</a:t>
            </a:r>
          </a:p>
        </p:txBody>
      </p:sp>
      <p:pic>
        <p:nvPicPr>
          <p:cNvPr id="8" name="Afbeelding 7" descr="Afbeelding met ding&#10;&#10;Beschrijving is gegenereerd met hoge betrouwbaarhei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853" y="985736"/>
            <a:ext cx="1143000" cy="762000"/>
          </a:xfrm>
          <a:prstGeom prst="rect">
            <a:avLst/>
          </a:prstGeom>
        </p:spPr>
      </p:pic>
      <p:sp>
        <p:nvSpPr>
          <p:cNvPr id="9" name="Rechthoek 8"/>
          <p:cNvSpPr/>
          <p:nvPr/>
        </p:nvSpPr>
        <p:spPr>
          <a:xfrm>
            <a:off x="628650" y="1702733"/>
            <a:ext cx="792297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5400" b="1" cap="none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J A P A N  D E </a:t>
            </a:r>
            <a:r>
              <a:rPr lang="nl-NL" sz="5400" b="1" cap="none" spc="50" dirty="0" err="1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E</a:t>
            </a:r>
            <a:r>
              <a:rPr lang="nl-NL" sz="5400" b="1" cap="none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 L  2</a:t>
            </a:r>
          </a:p>
          <a:p>
            <a:pPr algn="ctr"/>
            <a:r>
              <a:rPr lang="nl-NL" sz="5400" b="1" spc="1180" dirty="0" err="1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kyoto</a:t>
            </a:r>
            <a:endParaRPr lang="nl-NL" sz="5400" b="1" cap="none" spc="118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 JULIAN" panose="02000000000000000000" pitchFamily="2" charset="0"/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23735" y="3774746"/>
            <a:ext cx="876462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5400" b="1" cap="none" spc="60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MAIL: JEANNETTE</a:t>
            </a:r>
          </a:p>
          <a:p>
            <a:pPr algn="ctr"/>
            <a:r>
              <a:rPr lang="nl-NL" sz="5400" b="1" spc="60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LANCA" panose="02000000000000000000" pitchFamily="2" charset="0"/>
              </a:rPr>
              <a:t>Presentatie</a:t>
            </a:r>
            <a:r>
              <a:rPr lang="nl-NL" sz="5400" b="1" spc="60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 : </a:t>
            </a:r>
            <a:r>
              <a:rPr lang="nl-NL" sz="5400" b="1" spc="60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LANCA" panose="02000000000000000000" pitchFamily="2" charset="0"/>
              </a:rPr>
              <a:t>vlindermuis</a:t>
            </a:r>
            <a:endParaRPr lang="nl-NL" sz="5400" b="1" cap="none" spc="60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 BLANCA" panose="02000000000000000000" pitchFamily="2" charset="0"/>
            </a:endParaRPr>
          </a:p>
        </p:txBody>
      </p:sp>
      <p:pic>
        <p:nvPicPr>
          <p:cNvPr id="12" name="Afbeelding 11" descr="Afbeelding met ding, object&#10;&#10;Beschrijving is gegenereerd met zeer hoge betrouwbaarheid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299" y="5076413"/>
            <a:ext cx="1133475" cy="933450"/>
          </a:xfrm>
          <a:prstGeom prst="rect">
            <a:avLst/>
          </a:prstGeom>
        </p:spPr>
      </p:pic>
      <p:sp>
        <p:nvSpPr>
          <p:cNvPr id="13" name="Tijdelijke aanduiding voor datum 1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</p:spPr>
        <p:txBody>
          <a:bodyPr/>
          <a:lstStyle/>
          <a:p>
            <a:r>
              <a:rPr lang="nl-BE" sz="1800" b="1" dirty="0">
                <a:solidFill>
                  <a:schemeClr val="tx1"/>
                </a:solidFill>
              </a:rPr>
              <a:t>11/06/2017</a:t>
            </a:r>
          </a:p>
        </p:txBody>
      </p:sp>
      <p:sp>
        <p:nvSpPr>
          <p:cNvPr id="14" name="Tijdelijke aanduiding voor dia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z="1800" b="1" smtClean="0">
                <a:solidFill>
                  <a:schemeClr val="tx1"/>
                </a:solidFill>
              </a:rPr>
              <a:t>1</a:t>
            </a:fld>
            <a:endParaRPr lang="nl-BE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46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>
        <p:fade/>
        <p:sndAc>
          <p:stSnd>
            <p:snd r:embed="rId2" name="Gheorghe Zamfir - Doina de la Visina.wav"/>
          </p:stSnd>
        </p:sndAc>
      </p:transition>
    </mc:Choice>
    <mc:Fallback>
      <p:transition spd="slow" advClick="0" advTm="3000">
        <p:fade/>
        <p:sndAc>
          <p:stSnd>
            <p:snd r:embed="rId2" name="Gheorghe Zamfir - Doina de la Vis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2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water, buiten, lucht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1053546" y="549766"/>
            <a:ext cx="66604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3200" b="1" spc="300" dirty="0">
                <a:latin typeface="AR JULIAN" panose="02000000000000000000" pitchFamily="2" charset="0"/>
              </a:rPr>
              <a:t>Japan Kyoto  Gouden tempel</a:t>
            </a:r>
            <a:endParaRPr lang="nl-BE" sz="3200" b="1" spc="300" dirty="0">
              <a:latin typeface="AR JULIAN" panose="02000000000000000000" pitchFamily="2" charset="0"/>
            </a:endParaRP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3082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trein, lucht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506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water, gras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7832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water, buiten, lucht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7781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uur, vloer, binnen, persoon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3831768" y="1571171"/>
            <a:ext cx="52149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800" b="1" dirty="0">
                <a:solidFill>
                  <a:schemeClr val="bg1"/>
                </a:solidFill>
              </a:rPr>
              <a:t>Japan Kyoto  </a:t>
            </a:r>
            <a:r>
              <a:rPr lang="nl-BE" sz="2800" b="1" dirty="0" err="1">
                <a:solidFill>
                  <a:schemeClr val="bg1"/>
                </a:solidFill>
              </a:rPr>
              <a:t>Thee-ceremonie</a:t>
            </a:r>
            <a:endParaRPr lang="nl-BE" sz="2800" b="1" dirty="0">
              <a:solidFill>
                <a:schemeClr val="bg1"/>
              </a:solidFill>
            </a:endParaRP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645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uiten, grond, gebouw, persoon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" y="0"/>
            <a:ext cx="454647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Afbeelding 6" descr="Afbeelding met buiten, lucht, boom, gebouw&#10;&#10;Beschrijving is gegenereerd met zeer hoge betrouwbaarhei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540" y="0"/>
            <a:ext cx="470211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ijdelijke aanduiding voo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660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plant, wit, klein&#10;&#10;Beschrijving is gegenereerd met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1763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ater, boom, gras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206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gras, grond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10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83349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gras, buiten, gebouw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" y="0"/>
            <a:ext cx="457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Afbeelding 4" descr="Afbeelding met persoon, man, tafel&#10;&#10;Beschrijving is gegenereerd met zeer hoge betrouwbaarhei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268" y="0"/>
            <a:ext cx="469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11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172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gras, gereedschap, buiten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12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903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klok, gebouw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13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1804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ucht, boom, buiten, gebouw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81605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araplu, accessoire, persoon, vasthouden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15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1292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gebouw, buiten, hek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16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02498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rots, gras, vallei&#10;&#10;Beschrijving is gegenereerd met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1747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gras, lucht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18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3116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plant, lucht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19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338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gras, buiten, natuur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1962542" y="403851"/>
            <a:ext cx="57923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i-FI" sz="3200" b="1" spc="300" dirty="0">
                <a:solidFill>
                  <a:schemeClr val="bg1"/>
                </a:solidFill>
              </a:rPr>
              <a:t>Japan Kyoto  Kinkakuji tuin</a:t>
            </a:r>
            <a:endParaRPr lang="nl-BE" sz="3200" b="1" spc="300" dirty="0">
              <a:solidFill>
                <a:schemeClr val="bg1"/>
              </a:solidFill>
            </a:endParaRP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20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500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rond, paraplu, gebouw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3309506" y="6342441"/>
            <a:ext cx="31593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b="1" dirty="0"/>
              <a:t>Japan Kyoto    Monnik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21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803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boom, gras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4928501" y="1006966"/>
            <a:ext cx="37367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/>
              <a:t>Japan Kyoto  Nijo Castle</a:t>
            </a:r>
            <a:endParaRPr lang="nl-BE" sz="2800" b="1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22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722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transport, lucht, buiten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" y="0"/>
            <a:ext cx="457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Afbeelding 4" descr="Afbeelding met persoon, binnen, voedsel, vrouw&#10;&#10;Beschrijving is gegenereerd met zeer hoge betrouwbaarhei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1614" y="0"/>
            <a:ext cx="469238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hthoek 5"/>
          <p:cNvSpPr/>
          <p:nvPr/>
        </p:nvSpPr>
        <p:spPr>
          <a:xfrm>
            <a:off x="1603666" y="5622585"/>
            <a:ext cx="26375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3200" b="1" dirty="0">
                <a:solidFill>
                  <a:schemeClr val="bg1"/>
                </a:solidFill>
              </a:rPr>
              <a:t>Japan Kyoto   </a:t>
            </a:r>
            <a:r>
              <a:rPr lang="nl-BE" sz="3200" b="1" dirty="0" err="1">
                <a:solidFill>
                  <a:schemeClr val="bg1"/>
                </a:solidFill>
              </a:rPr>
              <a:t>Bullet</a:t>
            </a:r>
            <a:r>
              <a:rPr lang="nl-BE" sz="3200" b="1" dirty="0">
                <a:solidFill>
                  <a:schemeClr val="bg1"/>
                </a:solidFill>
              </a:rPr>
              <a:t>-train</a:t>
            </a:r>
          </a:p>
        </p:txBody>
      </p:sp>
      <p:sp>
        <p:nvSpPr>
          <p:cNvPr id="9" name="Rechthoek 8"/>
          <p:cNvSpPr/>
          <p:nvPr/>
        </p:nvSpPr>
        <p:spPr>
          <a:xfrm>
            <a:off x="6536257" y="1322962"/>
            <a:ext cx="23061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800" b="1" dirty="0">
                <a:solidFill>
                  <a:schemeClr val="bg1"/>
                </a:solidFill>
              </a:rPr>
              <a:t>  </a:t>
            </a:r>
            <a:r>
              <a:rPr lang="nl-BE" sz="2800" b="1" dirty="0" err="1">
                <a:solidFill>
                  <a:schemeClr val="bg1"/>
                </a:solidFill>
              </a:rPr>
              <a:t>Shabu-shabu</a:t>
            </a:r>
            <a:r>
              <a:rPr lang="nl-BE" sz="2800" b="1" dirty="0">
                <a:solidFill>
                  <a:schemeClr val="bg1"/>
                </a:solidFill>
              </a:rPr>
              <a:t> </a:t>
            </a:r>
          </a:p>
          <a:p>
            <a:r>
              <a:rPr lang="nl-BE" sz="2800" b="1" dirty="0">
                <a:solidFill>
                  <a:schemeClr val="bg1"/>
                </a:solidFill>
              </a:rPr>
              <a:t>      koken</a:t>
            </a:r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23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2972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houten, zitten, tafel&#10;&#10;Beschrijving is gegenereerd met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24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3503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innen, vloer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25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4312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lucht, gebouw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26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2006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grond, water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" y="0"/>
            <a:ext cx="456307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Afbeelding 8" descr="Afbeelding met boom, buiten, oranje, rood&#10;&#10;Beschrijving is gegenereerd met zeer hoge betrouwbaarhei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722" y="0"/>
            <a:ext cx="467292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ijdelijke aanduiding voor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27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6416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28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4219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eg, boom, buiten, straat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29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8174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lucht, weg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 rot="20076277">
            <a:off x="2503487" y="4708192"/>
            <a:ext cx="45101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3200" b="1" dirty="0"/>
              <a:t>Japan Kyoto   Zen Garden</a:t>
            </a:r>
            <a:endParaRPr lang="nl-BE" sz="3200" b="1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30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40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gras, zitten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31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4294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uur, binnen, tafel, kamer&#10;&#10;Beschrijving is gegenereerd met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619044" y="2184018"/>
            <a:ext cx="39626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b="1" dirty="0">
                <a:solidFill>
                  <a:schemeClr val="bg1"/>
                </a:solidFill>
              </a:rPr>
              <a:t>  Typisch Japans  restaurant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32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04214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object, kaars, kandelaber, verjaardag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33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92148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hek, binnen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34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5848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buiten, boom, grond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77821"/>
            <a:ext cx="9231549" cy="6926296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1075742" y="812409"/>
            <a:ext cx="67045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b="1" dirty="0">
                <a:solidFill>
                  <a:schemeClr val="bg1"/>
                </a:solidFill>
              </a:rPr>
              <a:t>Japan Kyoto  (munten werpen brengt geluk)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35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489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buiten, lucht, grond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 rot="816254">
            <a:off x="926553" y="5578981"/>
            <a:ext cx="44333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3200" b="1" dirty="0"/>
              <a:t>Japan Kyoto Museum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36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0743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afel, binnen, gebouw&#10;&#10;Beschrijving is gegenereerd met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81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hthoek 3"/>
          <p:cNvSpPr/>
          <p:nvPr/>
        </p:nvSpPr>
        <p:spPr>
          <a:xfrm>
            <a:off x="5130120" y="2485575"/>
            <a:ext cx="38971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3600" b="1" spc="300" dirty="0">
                <a:solidFill>
                  <a:schemeClr val="bg1"/>
                </a:solidFill>
              </a:rPr>
              <a:t> Japan Kyoto </a:t>
            </a:r>
          </a:p>
          <a:p>
            <a:endParaRPr lang="nl-BE" sz="3600" b="1" spc="300" dirty="0">
              <a:solidFill>
                <a:schemeClr val="bg1"/>
              </a:solidFill>
            </a:endParaRPr>
          </a:p>
          <a:p>
            <a:r>
              <a:rPr lang="nl-BE" sz="3600" b="1" spc="300" dirty="0">
                <a:solidFill>
                  <a:schemeClr val="bg1"/>
                </a:solidFill>
              </a:rPr>
              <a:t>       In het</a:t>
            </a:r>
          </a:p>
          <a:p>
            <a:r>
              <a:rPr lang="nl-BE" sz="3600" b="1" spc="300" dirty="0">
                <a:solidFill>
                  <a:schemeClr val="bg1"/>
                </a:solidFill>
              </a:rPr>
              <a:t>         </a:t>
            </a:r>
          </a:p>
          <a:p>
            <a:r>
              <a:rPr lang="nl-BE" sz="3600" b="1" spc="300" dirty="0">
                <a:solidFill>
                  <a:schemeClr val="bg1"/>
                </a:solidFill>
              </a:rPr>
              <a:t>     Museum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37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9550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weg, buiten, mensen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38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3829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gebouw, conifeer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39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54494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ras, lucht, boom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40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6839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ucht, buiten, gebouw, mensen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41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5553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ras, lucht, boom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42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02058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gras, grond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43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66240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buiten, grond, lucht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44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468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boom, buiten, lucht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11/06/2017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mtClean="0"/>
              <a:t>45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7448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ebouw, lucht&#10;&#10;Beschrijving is gegenereerd met zeer hoge betrouwbaarhei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" y="0"/>
            <a:ext cx="581106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hthoek 3"/>
          <p:cNvSpPr/>
          <p:nvPr/>
        </p:nvSpPr>
        <p:spPr>
          <a:xfrm>
            <a:off x="5749046" y="2966937"/>
            <a:ext cx="3278221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6600" b="1" cap="none" spc="60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Einde</a:t>
            </a:r>
          </a:p>
          <a:p>
            <a:pPr algn="ctr"/>
            <a:r>
              <a:rPr lang="nl-NL" sz="6600" b="1" spc="60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Japan</a:t>
            </a:r>
          </a:p>
          <a:p>
            <a:pPr algn="ctr"/>
            <a:r>
              <a:rPr lang="nl-NL" sz="6600" b="1" cap="none" spc="60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JULIAN" panose="02000000000000000000" pitchFamily="2" charset="0"/>
              </a:rPr>
              <a:t>Kyoto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z="2400" b="1" dirty="0">
                <a:solidFill>
                  <a:schemeClr val="bg1"/>
                </a:solidFill>
              </a:rPr>
              <a:t>11/06/2017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0BC8-B1FC-4AEC-989E-C5AB84F2808C}" type="slidenum">
              <a:rPr lang="nl-BE" sz="2400" b="1" smtClean="0">
                <a:solidFill>
                  <a:schemeClr val="tx1"/>
                </a:solidFill>
              </a:rPr>
              <a:t>46</a:t>
            </a:fld>
            <a:endParaRPr lang="nl-BE" sz="2400" b="1" dirty="0">
              <a:solidFill>
                <a:schemeClr val="tx1"/>
              </a:solidFill>
            </a:endParaRPr>
          </a:p>
        </p:txBody>
      </p:sp>
      <p:sp>
        <p:nvSpPr>
          <p:cNvPr id="2" name="Rechthoek 1"/>
          <p:cNvSpPr/>
          <p:nvPr/>
        </p:nvSpPr>
        <p:spPr>
          <a:xfrm>
            <a:off x="6025849" y="1556427"/>
            <a:ext cx="2806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2400" b="1" dirty="0" err="1">
                <a:solidFill>
                  <a:srgbClr val="FF0000"/>
                </a:solidFill>
              </a:rPr>
              <a:t>Gheorghe</a:t>
            </a:r>
            <a:r>
              <a:rPr lang="nl-BE" sz="2400" b="1" dirty="0">
                <a:solidFill>
                  <a:srgbClr val="FF0000"/>
                </a:solidFill>
              </a:rPr>
              <a:t> </a:t>
            </a:r>
            <a:r>
              <a:rPr lang="nl-BE" sz="2400" b="1" dirty="0" err="1">
                <a:solidFill>
                  <a:srgbClr val="FF0000"/>
                </a:solidFill>
              </a:rPr>
              <a:t>Zamfir</a:t>
            </a:r>
            <a:r>
              <a:rPr lang="nl-BE" sz="2400" b="1" dirty="0">
                <a:solidFill>
                  <a:srgbClr val="FF0000"/>
                </a:solidFill>
              </a:rPr>
              <a:t> – </a:t>
            </a:r>
          </a:p>
          <a:p>
            <a:r>
              <a:rPr lang="nl-BE" sz="2400" b="1" dirty="0" err="1">
                <a:solidFill>
                  <a:srgbClr val="FF0000"/>
                </a:solidFill>
              </a:rPr>
              <a:t>Doina</a:t>
            </a:r>
            <a:r>
              <a:rPr lang="nl-BE" sz="2400" b="1" dirty="0">
                <a:solidFill>
                  <a:srgbClr val="FF0000"/>
                </a:solidFill>
              </a:rPr>
              <a:t> de la </a:t>
            </a:r>
            <a:r>
              <a:rPr lang="nl-BE" sz="2400" b="1" dirty="0" err="1">
                <a:solidFill>
                  <a:srgbClr val="FF0000"/>
                </a:solidFill>
              </a:rPr>
              <a:t>Visina</a:t>
            </a:r>
            <a:endParaRPr lang="nl-BE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164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12000">
        <p:fade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75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153</TotalTime>
  <Words>181</Words>
  <Application>Microsoft Office PowerPoint</Application>
  <PresentationFormat>Diavoorstelling (4:3)</PresentationFormat>
  <Paragraphs>119</Paragraphs>
  <Slides>46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46</vt:i4>
      </vt:variant>
    </vt:vector>
  </HeadingPairs>
  <TitlesOfParts>
    <vt:vector size="52" baseType="lpstr">
      <vt:lpstr>Arial</vt:lpstr>
      <vt:lpstr>AR JULIAN</vt:lpstr>
      <vt:lpstr>Calibri Light</vt:lpstr>
      <vt:lpstr>AR BLANCA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devulder andre</dc:creator>
  <cp:lastModifiedBy>devulder andre</cp:lastModifiedBy>
  <cp:revision>17</cp:revision>
  <dcterms:created xsi:type="dcterms:W3CDTF">2017-06-11T12:07:40Z</dcterms:created>
  <dcterms:modified xsi:type="dcterms:W3CDTF">2017-06-11T15:49:42Z</dcterms:modified>
</cp:coreProperties>
</file>