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0" r:id="rId2"/>
    <p:sldId id="289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92" r:id="rId13"/>
    <p:sldId id="268" r:id="rId14"/>
    <p:sldId id="291" r:id="rId15"/>
    <p:sldId id="270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8" r:id="rId30"/>
    <p:sldId id="29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1C4"/>
    <a:srgbClr val="DB250A"/>
    <a:srgbClr val="7A9A75"/>
    <a:srgbClr val="316D32"/>
    <a:srgbClr val="F0AE17"/>
    <a:srgbClr val="029AFC"/>
    <a:srgbClr val="639CFC"/>
    <a:srgbClr val="FDCA81"/>
    <a:srgbClr val="FF6773"/>
    <a:srgbClr val="E83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FD1DF-821F-4CD1-AE49-3665E37B0C34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BD084-F524-4C55-8023-FD096487AE9F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17277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B2DE0B-CE6A-4FAF-9B81-51CF0777B30B}" type="slidenum">
              <a:rPr lang="fr-FR" altLang="fr-FR"/>
              <a:pPr eaLnBrk="1" hangingPunct="1"/>
              <a:t>30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6398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00379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496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59546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30341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7721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8225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5289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96922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444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7573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FE660-8E16-450B-B950-9BAE4AC9F729}" type="datetimeFigureOut">
              <a:rPr lang="fr-CA" smtClean="0"/>
              <a:t>17-01-25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FCF76-F888-4A06-BF4F-73363B069BA5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21709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33.jp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hyperlink" Target="http://ppsmania.net/" TargetMode="External"/><Relationship Id="rId10" Type="http://schemas.openxmlformats.org/officeDocument/2006/relationships/hyperlink" Target="http://www.ppsmania.ft/author/maumau" TargetMode="External"/><Relationship Id="rId4" Type="http://schemas.openxmlformats.org/officeDocument/2006/relationships/image" Target="../media/image35.gif"/><Relationship Id="rId9" Type="http://schemas.openxmlformats.org/officeDocument/2006/relationships/hyperlink" Target="http://www.ppsmania.fr/author/mauma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viola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72028" y="3305211"/>
            <a:ext cx="406400" cy="4064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763" y="167124"/>
            <a:ext cx="1165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>
                <a:ln w="38100">
                  <a:solidFill>
                    <a:srgbClr val="0297FE"/>
                  </a:solidFill>
                </a:ln>
                <a:solidFill>
                  <a:srgbClr val="FBFFFD"/>
                </a:solidFill>
              </a:rPr>
              <a:t>Sur la route des Alpes en passant par</a:t>
            </a:r>
            <a:endParaRPr lang="fr-FR" sz="5400" b="1" cap="none" spc="0" dirty="0">
              <a:ln w="38100">
                <a:solidFill>
                  <a:srgbClr val="0297FE"/>
                </a:solidFill>
              </a:ln>
              <a:solidFill>
                <a:srgbClr val="FBFFFD"/>
              </a:solidFill>
              <a:effectLst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63" y="2109787"/>
            <a:ext cx="3165491" cy="30006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680" y="2479040"/>
            <a:ext cx="3068320" cy="2631440"/>
          </a:xfrm>
          <a:prstGeom prst="roundRect">
            <a:avLst>
              <a:gd name="adj" fmla="val 16667"/>
            </a:avLst>
          </a:prstGeom>
          <a:ln w="38100">
            <a:solidFill>
              <a:srgbClr val="0192FF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617555" y="6332768"/>
            <a:ext cx="1165447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  <a:latin typeface="BlackChancery" pitchFamily="2" charset="0"/>
              </a:rPr>
              <a:t>Dans les Alpes, de petites villes s’immiscent dans les vallées, se posent au bord des lacs, s’accrochent aux pentes.</a:t>
            </a:r>
            <a:br>
              <a:rPr lang="fr-CA" sz="2000" dirty="0">
                <a:solidFill>
                  <a:schemeClr val="bg1"/>
                </a:solidFill>
                <a:latin typeface="BlackChancery" pitchFamily="2" charset="0"/>
              </a:rPr>
            </a:br>
            <a:br>
              <a:rPr lang="fr-CA" sz="2000" dirty="0">
                <a:solidFill>
                  <a:schemeClr val="bg1"/>
                </a:solidFill>
                <a:latin typeface="BlackChancery" pitchFamily="2" charset="0"/>
              </a:rPr>
            </a:br>
            <a:r>
              <a:rPr lang="fr-CA" dirty="0">
                <a:solidFill>
                  <a:schemeClr val="bg1"/>
                </a:solidFill>
              </a:rPr>
              <a:t>En savoir plus</a:t>
            </a:r>
            <a:br>
              <a:rPr lang="fr-CA" dirty="0">
                <a:solidFill>
                  <a:schemeClr val="bg1"/>
                </a:solidFill>
              </a:rPr>
            </a:br>
            <a:endParaRPr lang="fr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0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4" name="cavi.WAV"/>
          </p:stSnd>
        </p:sndAc>
      </p:transition>
    </mc:Choice>
    <mc:Fallback xmlns="">
      <p:transition spd="slow">
        <p:sndAc>
          <p:stSnd loop="1">
            <p:snd r:embed="rId9" name="cav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5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344025" y="409575"/>
            <a:ext cx="2847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BlackChancery" pitchFamily="2" charset="0"/>
              </a:rPr>
              <a:t>Autriche, Villach.</a:t>
            </a:r>
            <a:endParaRPr lang="fr-CA" sz="2400" dirty="0">
              <a:solidFill>
                <a:schemeClr val="bg1"/>
              </a:solidFill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1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739406" y="556181"/>
            <a:ext cx="325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7" name="ZoneTexte 6"/>
          <p:cNvSpPr txBox="1"/>
          <p:nvPr/>
        </p:nvSpPr>
        <p:spPr>
          <a:xfrm>
            <a:off x="7449811" y="510014"/>
            <a:ext cx="4421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err="1">
                <a:latin typeface="BlackChancery" pitchFamily="2" charset="0"/>
              </a:rPr>
              <a:t>Kaunertal</a:t>
            </a:r>
            <a:r>
              <a:rPr lang="fr-CA" sz="2400" dirty="0">
                <a:latin typeface="BlackChancery" pitchFamily="2" charset="0"/>
              </a:rPr>
              <a:t> (Autriche)</a:t>
            </a:r>
          </a:p>
        </p:txBody>
      </p:sp>
    </p:spTree>
    <p:extLst>
      <p:ext uri="{BB962C8B-B14F-4D97-AF65-F5344CB8AC3E}">
        <p14:creationId xmlns:p14="http://schemas.microsoft.com/office/powerpoint/2010/main" val="78033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96346" y="490194"/>
            <a:ext cx="3629320" cy="3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7871382" y="405601"/>
            <a:ext cx="2309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Alpes Suisses</a:t>
            </a:r>
          </a:p>
        </p:txBody>
      </p:sp>
    </p:spTree>
    <p:extLst>
      <p:ext uri="{BB962C8B-B14F-4D97-AF65-F5344CB8AC3E}">
        <p14:creationId xmlns:p14="http://schemas.microsoft.com/office/powerpoint/2010/main" val="408467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19900" y="371475"/>
            <a:ext cx="2257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latin typeface="BlackChancery" pitchFamily="2" charset="0"/>
              </a:rPr>
              <a:t>Dolomites, Italie</a:t>
            </a:r>
          </a:p>
        </p:txBody>
      </p:sp>
    </p:spTree>
    <p:extLst>
      <p:ext uri="{BB962C8B-B14F-4D97-AF65-F5344CB8AC3E}">
        <p14:creationId xmlns:p14="http://schemas.microsoft.com/office/powerpoint/2010/main" val="3556819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6235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04635" y="103695"/>
            <a:ext cx="3054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Alpes françaises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71875" y="276225"/>
            <a:ext cx="3171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Autriche - Tyrol - Ötz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1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28700" y="104775"/>
            <a:ext cx="37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Autriche, Ehrwald.  Dans le fond de la Zugspitze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6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84603" y="254523"/>
            <a:ext cx="3120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err="1">
                <a:latin typeface="BlackChancery" pitchFamily="2" charset="0"/>
              </a:rPr>
              <a:t>Allemagne,Ramsau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57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19625" y="123825"/>
            <a:ext cx="3762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latin typeface="BlackChancery" pitchFamily="2" charset="0"/>
              </a:rPr>
              <a:t>Alpes italiennes</a:t>
            </a:r>
          </a:p>
        </p:txBody>
      </p:sp>
    </p:spTree>
    <p:extLst>
      <p:ext uri="{BB962C8B-B14F-4D97-AF65-F5344CB8AC3E}">
        <p14:creationId xmlns:p14="http://schemas.microsoft.com/office/powerpoint/2010/main" val="80162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33900" y="219075"/>
            <a:ext cx="524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Autriche, Klagenfurt.  Lac de Wörth.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19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606672" y="537327"/>
            <a:ext cx="2290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rgbClr val="FF6773"/>
                </a:solidFill>
                <a:latin typeface="BlackChancery" pitchFamily="2" charset="0"/>
              </a:rPr>
              <a:t>Alpes, France</a:t>
            </a:r>
          </a:p>
        </p:txBody>
      </p:sp>
    </p:spTree>
    <p:extLst>
      <p:ext uri="{BB962C8B-B14F-4D97-AF65-F5344CB8AC3E}">
        <p14:creationId xmlns:p14="http://schemas.microsoft.com/office/powerpoint/2010/main" val="426260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86649" y="0"/>
            <a:ext cx="5000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Autriche, Salzkammergut.  Grundlsee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29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80670" y="6115666"/>
            <a:ext cx="4778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>
                <a:latin typeface="BlackChancery" pitchFamily="2" charset="0"/>
              </a:rPr>
              <a:t>Grindelwald, Alpes suisse</a:t>
            </a:r>
            <a:endParaRPr lang="fr-CA" sz="28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81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37141" y="182512"/>
            <a:ext cx="2547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Lac Bled, Slovénie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14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94556" y="545871"/>
            <a:ext cx="3421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rgbClr val="FDCA81"/>
                </a:solidFill>
                <a:latin typeface="BlackChancery" pitchFamily="2" charset="0"/>
              </a:rPr>
              <a:t>Lac Bled, Slovénie de nuit</a:t>
            </a:r>
          </a:p>
        </p:txBody>
      </p:sp>
    </p:spTree>
    <p:extLst>
      <p:ext uri="{BB962C8B-B14F-4D97-AF65-F5344CB8AC3E}">
        <p14:creationId xmlns:p14="http://schemas.microsoft.com/office/powerpoint/2010/main" val="256097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18039" y="216310"/>
            <a:ext cx="3038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>
                <a:solidFill>
                  <a:schemeClr val="bg1"/>
                </a:solidFill>
                <a:latin typeface="BlackChancery" pitchFamily="2" charset="0"/>
              </a:rPr>
              <a:t>Salzbourg</a:t>
            </a:r>
          </a:p>
        </p:txBody>
      </p:sp>
    </p:spTree>
    <p:extLst>
      <p:ext uri="{BB962C8B-B14F-4D97-AF65-F5344CB8AC3E}">
        <p14:creationId xmlns:p14="http://schemas.microsoft.com/office/powerpoint/2010/main" val="427445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410575" y="133350"/>
            <a:ext cx="2466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>
                <a:latin typeface="BlackChancery" pitchFamily="2" charset="0"/>
              </a:rPr>
              <a:t>Salzbourg</a:t>
            </a:r>
            <a:endParaRPr lang="fr-CA" sz="28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45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8" y="65988"/>
            <a:ext cx="12038028" cy="6702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39CF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787299" y="197963"/>
            <a:ext cx="4345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err="1">
                <a:latin typeface="BlackChancery" pitchFamily="2" charset="0"/>
              </a:rPr>
              <a:t>Feichten</a:t>
            </a:r>
            <a:r>
              <a:rPr lang="fr-CA" sz="2400" dirty="0">
                <a:latin typeface="BlackChancery" pitchFamily="2" charset="0"/>
              </a:rPr>
              <a:t> </a:t>
            </a:r>
            <a:r>
              <a:rPr lang="fr-CA" sz="2400" dirty="0" err="1">
                <a:latin typeface="BlackChancery" pitchFamily="2" charset="0"/>
              </a:rPr>
              <a:t>im</a:t>
            </a:r>
            <a:r>
              <a:rPr lang="fr-CA" sz="2400" dirty="0">
                <a:latin typeface="BlackChancery" pitchFamily="2" charset="0"/>
              </a:rPr>
              <a:t> </a:t>
            </a:r>
            <a:r>
              <a:rPr lang="fr-CA" sz="2400" dirty="0" err="1">
                <a:latin typeface="BlackChancery" pitchFamily="2" charset="0"/>
              </a:rPr>
              <a:t>Kaunertal</a:t>
            </a:r>
            <a:r>
              <a:rPr lang="fr-CA" sz="2400" dirty="0">
                <a:latin typeface="BlackChancery" pitchFamily="2" charset="0"/>
              </a:rPr>
              <a:t> (Autriche)</a:t>
            </a:r>
          </a:p>
        </p:txBody>
      </p:sp>
    </p:spTree>
    <p:extLst>
      <p:ext uri="{BB962C8B-B14F-4D97-AF65-F5344CB8AC3E}">
        <p14:creationId xmlns:p14="http://schemas.microsoft.com/office/powerpoint/2010/main" val="11130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91525" y="485775"/>
            <a:ext cx="365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Gorge de la rivière dans les Alpes en </a:t>
            </a:r>
            <a:r>
              <a:rPr lang="fr-CA" sz="2400" dirty="0" err="1">
                <a:solidFill>
                  <a:schemeClr val="bg1"/>
                </a:solidFill>
                <a:latin typeface="BlackChancery" pitchFamily="2" charset="0"/>
              </a:rPr>
              <a:t>Slovenie</a:t>
            </a:r>
            <a:endParaRPr lang="fr-CA" sz="2400" dirty="0">
              <a:solidFill>
                <a:schemeClr val="bg1"/>
              </a:solidFill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370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04775"/>
            <a:ext cx="12020550" cy="6638926"/>
          </a:xfrm>
          <a:prstGeom prst="rect">
            <a:avLst/>
          </a:prstGeom>
          <a:ln w="88900" cap="sq" cmpd="thickThin">
            <a:solidFill>
              <a:srgbClr val="029AF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8801100" y="247650"/>
            <a:ext cx="2771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latin typeface="BlackChancery" pitchFamily="2" charset="0"/>
              </a:rPr>
              <a:t>Lake </a:t>
            </a:r>
            <a:r>
              <a:rPr lang="fr-CA" sz="2400" dirty="0" err="1">
                <a:latin typeface="BlackChancery" pitchFamily="2" charset="0"/>
              </a:rPr>
              <a:t>Misurina</a:t>
            </a:r>
            <a:r>
              <a:rPr lang="fr-CA" sz="2400" dirty="0">
                <a:latin typeface="BlackChancery" pitchFamily="2" charset="0"/>
              </a:rPr>
              <a:t> Italie</a:t>
            </a:r>
          </a:p>
        </p:txBody>
      </p:sp>
    </p:spTree>
    <p:extLst>
      <p:ext uri="{BB962C8B-B14F-4D97-AF65-F5344CB8AC3E}">
        <p14:creationId xmlns:p14="http://schemas.microsoft.com/office/powerpoint/2010/main" val="384433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" y="66675"/>
            <a:ext cx="12058651" cy="6724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7400925" y="342900"/>
            <a:ext cx="4238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Village </a:t>
            </a:r>
            <a:r>
              <a:rPr lang="fr-CA" sz="2400" dirty="0" err="1">
                <a:solidFill>
                  <a:schemeClr val="bg1"/>
                </a:solidFill>
                <a:latin typeface="BlackChancery" pitchFamily="2" charset="0"/>
              </a:rPr>
              <a:t>Lorch</a:t>
            </a:r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, Rhin, Allemagne</a:t>
            </a:r>
          </a:p>
        </p:txBody>
      </p:sp>
    </p:spTree>
    <p:extLst>
      <p:ext uri="{BB962C8B-B14F-4D97-AF65-F5344CB8AC3E}">
        <p14:creationId xmlns:p14="http://schemas.microsoft.com/office/powerpoint/2010/main" val="195040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56" y="169683"/>
            <a:ext cx="11868346" cy="6532776"/>
          </a:xfrm>
          <a:prstGeom prst="rect">
            <a:avLst/>
          </a:prstGeom>
          <a:ln w="228600" cap="sq" cmpd="thickThin">
            <a:solidFill>
              <a:srgbClr val="7A9A7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7937369" y="311085"/>
            <a:ext cx="3214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Le lac de Thoune, Suisse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74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9020175" y="40005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 err="1">
                <a:solidFill>
                  <a:schemeClr val="bg1"/>
                </a:solidFill>
                <a:latin typeface="BlackChancery" pitchFamily="2" charset="0"/>
              </a:rPr>
              <a:t>Nauders</a:t>
            </a:r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 (Autriche)</a:t>
            </a:r>
          </a:p>
        </p:txBody>
      </p:sp>
    </p:spTree>
    <p:extLst>
      <p:ext uri="{BB962C8B-B14F-4D97-AF65-F5344CB8AC3E}">
        <p14:creationId xmlns:p14="http://schemas.microsoft.com/office/powerpoint/2010/main" val="37361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05801" y="133350"/>
            <a:ext cx="401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Varenna, Lac de Côme, Italie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94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plus/>
      </p:transition>
    </mc:Choice>
    <mc:Fallback xmlns="">
      <p:transition spd="slow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6244" y="1611984"/>
            <a:ext cx="2903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BlackChancery" pitchFamily="2" charset="0"/>
              </a:rPr>
              <a:t>Lac Majeur, Suisse</a:t>
            </a:r>
            <a:endParaRPr lang="fr-CA" sz="2400" dirty="0">
              <a:solidFill>
                <a:schemeClr val="bg1"/>
              </a:solidFill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89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95250"/>
            <a:ext cx="12011025" cy="6657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DB250A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924675" y="609600"/>
            <a:ext cx="2943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chemeClr val="bg1"/>
                </a:solidFill>
                <a:latin typeface="BlackChancery" pitchFamily="2" charset="0"/>
              </a:rPr>
              <a:t>Varenna, Italie</a:t>
            </a:r>
            <a:endParaRPr lang="fr-CA" sz="2400" dirty="0">
              <a:solidFill>
                <a:schemeClr val="bg1"/>
              </a:solidFill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95250"/>
            <a:ext cx="12011025" cy="6667500"/>
          </a:xfrm>
          <a:prstGeom prst="ellipse">
            <a:avLst/>
          </a:prstGeom>
          <a:ln w="63500" cap="rnd">
            <a:solidFill>
              <a:srgbClr val="E1D1C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3429000" y="571500"/>
            <a:ext cx="429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latin typeface="BlackChancery" pitchFamily="2" charset="0"/>
              </a:rPr>
              <a:t>Villa Cassel dans les Alpes suisses</a:t>
            </a:r>
            <a:endParaRPr lang="fr-CA" sz="2400" dirty="0">
              <a:latin typeface="Black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84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urice merc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32979" y="3312344"/>
            <a:ext cx="406400" cy="4064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4178" y="204831"/>
            <a:ext cx="116544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>
                <a:ln w="38100">
                  <a:solidFill>
                    <a:srgbClr val="0297FE"/>
                  </a:solidFill>
                </a:ln>
                <a:solidFill>
                  <a:srgbClr val="FBFFFD"/>
                </a:solidFill>
              </a:rPr>
              <a:t>Sur la route des Alpes en passant par</a:t>
            </a:r>
            <a:endParaRPr lang="fr-FR" sz="5400" b="1" cap="none" spc="0" dirty="0">
              <a:ln w="38100">
                <a:solidFill>
                  <a:srgbClr val="0297FE"/>
                </a:solidFill>
              </a:ln>
              <a:solidFill>
                <a:srgbClr val="FBFFFD"/>
              </a:solidFill>
              <a:effectLst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44178" y="2498103"/>
            <a:ext cx="28515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>
                <a:solidFill>
                  <a:schemeClr val="bg1"/>
                </a:solidFill>
                <a:latin typeface="BlackChancery" pitchFamily="2" charset="0"/>
              </a:rPr>
              <a:t>Images et textes</a:t>
            </a:r>
          </a:p>
          <a:p>
            <a:pPr algn="ctr"/>
            <a:r>
              <a:rPr lang="fr-CA" sz="2800" dirty="0">
                <a:solidFill>
                  <a:schemeClr val="bg1"/>
                </a:solidFill>
                <a:latin typeface="BlackChancery" pitchFamily="2" charset="0"/>
              </a:rPr>
              <a:t>Proviennent</a:t>
            </a:r>
          </a:p>
          <a:p>
            <a:pPr algn="ctr"/>
            <a:r>
              <a:rPr lang="fr-CA" sz="2800" dirty="0">
                <a:solidFill>
                  <a:schemeClr val="bg1"/>
                </a:solidFill>
                <a:latin typeface="BlackChancery" pitchFamily="2" charset="0"/>
              </a:rPr>
              <a:t>Du 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9030878" y="2884602"/>
            <a:ext cx="272434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>
                <a:solidFill>
                  <a:schemeClr val="bg1"/>
                </a:solidFill>
                <a:latin typeface="BlackChancery" pitchFamily="2" charset="0"/>
              </a:rPr>
              <a:t>Montage M.C</a:t>
            </a:r>
          </a:p>
          <a:p>
            <a:pPr algn="ctr"/>
            <a:r>
              <a:rPr lang="fr-CA" sz="2800" dirty="0" err="1">
                <a:solidFill>
                  <a:schemeClr val="bg1"/>
                </a:solidFill>
                <a:latin typeface="BlackChancery" pitchFamily="2" charset="0"/>
              </a:rPr>
              <a:t>Maumau</a:t>
            </a:r>
            <a:endParaRPr lang="fr-CA" sz="2800" dirty="0">
              <a:solidFill>
                <a:schemeClr val="bg1"/>
              </a:solidFill>
              <a:latin typeface="BlackChancery" pitchFamily="2" charset="0"/>
            </a:endParaRPr>
          </a:p>
          <a:p>
            <a:pPr algn="ctr"/>
            <a:r>
              <a:rPr lang="fr-CA" sz="2000" dirty="0">
                <a:solidFill>
                  <a:schemeClr val="bg1"/>
                </a:solidFill>
                <a:latin typeface="BlackChancery" pitchFamily="2" charset="0"/>
              </a:rPr>
              <a:t>caviola@videotron.ca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036189" y="6004874"/>
            <a:ext cx="8352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>
                <a:solidFill>
                  <a:schemeClr val="bg1"/>
                </a:solidFill>
                <a:latin typeface="BlackChancery" pitchFamily="2" charset="0"/>
              </a:rPr>
              <a:t>Musique: Arrangement musical. M.C</a:t>
            </a:r>
          </a:p>
        </p:txBody>
      </p:sp>
    </p:spTree>
    <p:extLst>
      <p:ext uri="{BB962C8B-B14F-4D97-AF65-F5344CB8AC3E}">
        <p14:creationId xmlns:p14="http://schemas.microsoft.com/office/powerpoint/2010/main" val="427967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37" y="115425"/>
            <a:ext cx="11926529" cy="6626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174" y="4768646"/>
            <a:ext cx="6164826" cy="358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785814"/>
            <a:ext cx="217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14" y="3929064"/>
            <a:ext cx="472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hlinkClick r:id="rId8"/>
          </p:cNvPr>
          <p:cNvSpPr txBox="1"/>
          <p:nvPr/>
        </p:nvSpPr>
        <p:spPr>
          <a:xfrm>
            <a:off x="4815708" y="5596763"/>
            <a:ext cx="2560581" cy="461665"/>
          </a:xfrm>
          <a:prstGeom prst="rect">
            <a:avLst/>
          </a:prstGeom>
          <a:solidFill>
            <a:srgbClr val="00008C"/>
          </a:solidFill>
          <a:ln w="381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http://ppsmania.fr</a:t>
            </a:r>
          </a:p>
        </p:txBody>
      </p:sp>
      <p:sp>
        <p:nvSpPr>
          <p:cNvPr id="3" name="Rectangle 2"/>
          <p:cNvSpPr/>
          <p:nvPr/>
        </p:nvSpPr>
        <p:spPr>
          <a:xfrm>
            <a:off x="1799303" y="179541"/>
            <a:ext cx="91646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2800" dirty="0">
                <a:solidFill>
                  <a:srgbClr val="00008C"/>
                </a:solidFill>
              </a:rPr>
              <a:t>Je fais partie des 200 créateurs  de </a:t>
            </a:r>
            <a:r>
              <a:rPr lang="fr-CA" sz="2800" dirty="0" err="1">
                <a:solidFill>
                  <a:srgbClr val="00008C"/>
                </a:solidFill>
              </a:rPr>
              <a:t>PPSMania</a:t>
            </a:r>
            <a:r>
              <a:rPr lang="fr-CA" sz="2800" dirty="0">
                <a:solidFill>
                  <a:srgbClr val="00008C"/>
                </a:solidFill>
              </a:rPr>
              <a:t>, tous bénévoles</a:t>
            </a:r>
            <a:r>
              <a:rPr lang="fr-CA" dirty="0"/>
              <a:t>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932035" y="5242093"/>
            <a:ext cx="4527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rgbClr val="0000FF"/>
                </a:solidFill>
              </a:rPr>
              <a:t>Pour d'autres diaporamas cliquez</a:t>
            </a:r>
            <a:endParaRPr lang="fr-CA" sz="2400" dirty="0">
              <a:solidFill>
                <a:srgbClr val="0000FF"/>
              </a:solidFill>
            </a:endParaRPr>
          </a:p>
        </p:txBody>
      </p:sp>
      <p:sp>
        <p:nvSpPr>
          <p:cNvPr id="8" name="ZoneTexte 7">
            <a:hlinkClick r:id="rId9"/>
          </p:cNvPr>
          <p:cNvSpPr txBox="1"/>
          <p:nvPr/>
        </p:nvSpPr>
        <p:spPr>
          <a:xfrm>
            <a:off x="4511615" y="4330460"/>
            <a:ext cx="6107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6" name="ZoneTexte 15">
            <a:hlinkClick r:id="rId9"/>
          </p:cNvPr>
          <p:cNvSpPr txBox="1"/>
          <p:nvPr/>
        </p:nvSpPr>
        <p:spPr>
          <a:xfrm>
            <a:off x="4416724" y="4295954"/>
            <a:ext cx="6107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0" name="ZoneTexte 9">
            <a:hlinkClick r:id="rId9" highlightClick="1"/>
          </p:cNvPr>
          <p:cNvSpPr txBox="1"/>
          <p:nvPr/>
        </p:nvSpPr>
        <p:spPr>
          <a:xfrm>
            <a:off x="4192439" y="4226943"/>
            <a:ext cx="6159260" cy="403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3" name="ZoneTexte 12">
            <a:hlinkClick r:id="rId10"/>
          </p:cNvPr>
          <p:cNvSpPr txBox="1"/>
          <p:nvPr/>
        </p:nvSpPr>
        <p:spPr>
          <a:xfrm>
            <a:off x="2777705" y="4244197"/>
            <a:ext cx="5218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4" name="ZoneTexte 13"/>
          <p:cNvSpPr txBox="1"/>
          <p:nvPr/>
        </p:nvSpPr>
        <p:spPr>
          <a:xfrm>
            <a:off x="2820838" y="1345721"/>
            <a:ext cx="55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5" name="Rectangle 14">
            <a:hlinkClick r:id="rId9"/>
          </p:cNvPr>
          <p:cNvSpPr/>
          <p:nvPr/>
        </p:nvSpPr>
        <p:spPr>
          <a:xfrm>
            <a:off x="6107502" y="4382219"/>
            <a:ext cx="4304581" cy="276046"/>
          </a:xfrm>
          <a:prstGeom prst="rect">
            <a:avLst/>
          </a:prstGeom>
          <a:ln w="38100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/>
              <a:t>http://www.ppsmania.fr/author/maumau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389518" y="4252824"/>
            <a:ext cx="3554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accent1">
                    <a:lumMod val="75000"/>
                  </a:schemeClr>
                </a:solidFill>
              </a:rPr>
              <a:t>Mes diaporamas sur</a:t>
            </a:r>
          </a:p>
        </p:txBody>
      </p:sp>
      <p:sp>
        <p:nvSpPr>
          <p:cNvPr id="18" name="Flèche droite 17"/>
          <p:cNvSpPr/>
          <p:nvPr/>
        </p:nvSpPr>
        <p:spPr>
          <a:xfrm>
            <a:off x="5089585" y="4390845"/>
            <a:ext cx="776378" cy="2674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289627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220</Words>
  <Application>Microsoft Office PowerPoint</Application>
  <PresentationFormat>Grand écran</PresentationFormat>
  <Paragraphs>43</Paragraphs>
  <Slides>30</Slides>
  <Notes>1</Notes>
  <HiddenSlides>0</HiddenSlides>
  <MMClips>2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Arial</vt:lpstr>
      <vt:lpstr>BlackChancery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 la route des alpes en passant par</dc:title>
  <dc:creator>Maurice Caviola</dc:creator>
  <cp:keywords>0TigR*e!SsE&amp;</cp:keywords>
  <cp:lastModifiedBy>Maurice Caviola</cp:lastModifiedBy>
  <cp:revision>36</cp:revision>
  <dcterms:created xsi:type="dcterms:W3CDTF">2016-09-26T05:31:05Z</dcterms:created>
  <dcterms:modified xsi:type="dcterms:W3CDTF">2017-01-25T18:11:06Z</dcterms:modified>
  <cp:category>Voyage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