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7" r:id="rId2"/>
    <p:sldId id="268" r:id="rId3"/>
    <p:sldId id="275" r:id="rId4"/>
    <p:sldId id="278" r:id="rId5"/>
    <p:sldId id="280" r:id="rId6"/>
    <p:sldId id="341" r:id="rId7"/>
    <p:sldId id="282" r:id="rId8"/>
    <p:sldId id="294" r:id="rId9"/>
    <p:sldId id="317" r:id="rId10"/>
    <p:sldId id="303" r:id="rId11"/>
    <p:sldId id="305" r:id="rId12"/>
    <p:sldId id="306" r:id="rId13"/>
    <p:sldId id="346" r:id="rId14"/>
    <p:sldId id="264" r:id="rId15"/>
    <p:sldId id="300" r:id="rId16"/>
    <p:sldId id="315" r:id="rId17"/>
    <p:sldId id="301" r:id="rId18"/>
    <p:sldId id="323" r:id="rId19"/>
    <p:sldId id="324" r:id="rId20"/>
    <p:sldId id="325" r:id="rId21"/>
    <p:sldId id="332" r:id="rId22"/>
    <p:sldId id="345" r:id="rId23"/>
    <p:sldId id="284" r:id="rId24"/>
    <p:sldId id="321" r:id="rId25"/>
    <p:sldId id="327" r:id="rId26"/>
    <p:sldId id="328" r:id="rId27"/>
    <p:sldId id="335" r:id="rId28"/>
    <p:sldId id="340" r:id="rId29"/>
    <p:sldId id="350" r:id="rId30"/>
    <p:sldId id="331" r:id="rId31"/>
    <p:sldId id="333" r:id="rId32"/>
    <p:sldId id="316" r:id="rId33"/>
    <p:sldId id="289" r:id="rId34"/>
    <p:sldId id="266" r:id="rId35"/>
    <p:sldId id="355" r:id="rId36"/>
    <p:sldId id="329" r:id="rId37"/>
    <p:sldId id="349" r:id="rId38"/>
    <p:sldId id="269" r:id="rId39"/>
    <p:sldId id="312" r:id="rId40"/>
    <p:sldId id="337" r:id="rId4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rUsqvDPA5JzYKymHk414A==" hashData="ODIZYf3Y+yEFd+vZQ3lbH6455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636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77ED1-98F8-42EA-9B7D-E0F74BAF89DC}" type="datetimeFigureOut">
              <a:rPr lang="hu-HU" smtClean="0"/>
              <a:pPr/>
              <a:t>2014.03.21.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11FD9-74CB-488E-BFB1-CAEA3623540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vening_Zurich_houses_sunset_switzerland_2560x1600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83568" y="265212"/>
            <a:ext cx="310694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Courier New" pitchFamily="49" charset="0"/>
              </a:rPr>
              <a:t>Zürich</a:t>
            </a:r>
            <a:endParaRPr lang="hu-HU" sz="66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6000">
    <p:blinds dir="vert"/>
    <p:sndAc>
      <p:stSnd>
        <p:snd r:embed="rId2" name="Kenny G - Unchained Mel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43489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nhofstrasse-8w4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78"/>
          <a:stretch>
            <a:fillRect/>
          </a:stretch>
        </p:blipFill>
        <p:spPr>
          <a:xfrm>
            <a:off x="0" y="0"/>
            <a:ext cx="9144000" cy="570734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611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992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19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5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Zurich_lt.jpg"/>
          <p:cNvPicPr>
            <a:picLocks noChangeAspect="1"/>
          </p:cNvPicPr>
          <p:nvPr/>
        </p:nvPicPr>
        <p:blipFill>
          <a:blip r:embed="rId2" cstate="print"/>
          <a:srcRect t="8652" b="15938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24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70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4488_89_90_tonemapped_DxO (2)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602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-13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76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ne-of-Zürichs-must-dos-is-a-stroll-along-the-sleek-storefronts-of-the-Bahnhofstrasse-reputedly-the-most-expensive-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944" b="1972"/>
          <a:stretch>
            <a:fillRect/>
          </a:stretch>
        </p:blipFill>
        <p:spPr>
          <a:xfrm>
            <a:off x="0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_Bahnhofstrasse_seen_from_Paradeplatz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6240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am-zuerich-f8qm.jpg"/>
          <p:cNvPicPr>
            <a:picLocks noChangeAspect="1"/>
          </p:cNvPicPr>
          <p:nvPr/>
        </p:nvPicPr>
        <p:blipFill>
          <a:blip r:embed="rId2" cstate="print"/>
          <a:srcRect b="431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-j7h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637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047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mmat-River-in-Zurich-Switzerlan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2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asto-szwajcaria-zurich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5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1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1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1024" b="629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2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3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-east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92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3383_4_5_6_7_tonemapped_Dx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4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Zurich Switzerland 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02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2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76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21.jpg"/>
          <p:cNvPicPr>
            <a:picLocks noChangeAspect="1"/>
          </p:cNvPicPr>
          <p:nvPr/>
        </p:nvPicPr>
        <p:blipFill>
          <a:blip r:embed="rId2" cstate="print"/>
          <a:srcRect t="4688"/>
          <a:stretch>
            <a:fillRect/>
          </a:stretch>
        </p:blipFill>
        <p:spPr>
          <a:xfrm>
            <a:off x="0" y="6525"/>
            <a:ext cx="9144000" cy="5708476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_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_churche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61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-P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1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9685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Zurich Switzerland 31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638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-11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37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3658_Dx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01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4242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-Switzerland-at-dus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63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 Switzerland 24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t="4251" b="2125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-night-thegivi-daxqt-hd-wallpaper-93503.jpg"/>
          <p:cNvPicPr>
            <a:picLocks noChangeAspect="1"/>
          </p:cNvPicPr>
          <p:nvPr/>
        </p:nvPicPr>
        <p:blipFill>
          <a:blip r:embed="rId2" cstate="print"/>
          <a:srcRect t="10704" b="553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4022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rich_at_night_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036437" y="193204"/>
            <a:ext cx="1071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2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2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5407223"/>
            <a:ext cx="280717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http://judystravels.blogspot.com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444223" y="5407223"/>
            <a:ext cx="269977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40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8</Words>
  <Application>Microsoft Office PowerPoint</Application>
  <PresentationFormat>Diavetítés a képernyőre (16:10 oldalarány)</PresentationFormat>
  <Paragraphs>4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31</cp:revision>
  <dcterms:created xsi:type="dcterms:W3CDTF">2014-03-18T07:55:45Z</dcterms:created>
  <dcterms:modified xsi:type="dcterms:W3CDTF">2014-03-21T07:22:58Z</dcterms:modified>
</cp:coreProperties>
</file>