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23" r:id="rId3"/>
    <p:sldId id="382" r:id="rId4"/>
    <p:sldId id="392" r:id="rId5"/>
    <p:sldId id="393" r:id="rId6"/>
    <p:sldId id="391" r:id="rId7"/>
    <p:sldId id="388" r:id="rId8"/>
    <p:sldId id="389" r:id="rId9"/>
    <p:sldId id="295" r:id="rId10"/>
    <p:sldId id="402" r:id="rId11"/>
    <p:sldId id="256" r:id="rId12"/>
    <p:sldId id="301" r:id="rId13"/>
    <p:sldId id="279" r:id="rId14"/>
    <p:sldId id="300" r:id="rId15"/>
    <p:sldId id="290" r:id="rId16"/>
    <p:sldId id="311" r:id="rId17"/>
    <p:sldId id="314" r:id="rId18"/>
    <p:sldId id="319" r:id="rId19"/>
    <p:sldId id="339" r:id="rId20"/>
    <p:sldId id="394" r:id="rId21"/>
    <p:sldId id="395" r:id="rId22"/>
    <p:sldId id="396" r:id="rId23"/>
    <p:sldId id="287" r:id="rId24"/>
    <p:sldId id="270" r:id="rId25"/>
    <p:sldId id="280" r:id="rId26"/>
    <p:sldId id="333" r:id="rId27"/>
    <p:sldId id="378" r:id="rId28"/>
    <p:sldId id="281" r:id="rId29"/>
    <p:sldId id="286" r:id="rId30"/>
    <p:sldId id="288" r:id="rId31"/>
    <p:sldId id="297" r:id="rId32"/>
    <p:sldId id="299" r:id="rId33"/>
    <p:sldId id="269" r:id="rId34"/>
    <p:sldId id="326" r:id="rId35"/>
    <p:sldId id="289" r:id="rId36"/>
    <p:sldId id="298" r:id="rId37"/>
    <p:sldId id="302" r:id="rId38"/>
    <p:sldId id="338" r:id="rId39"/>
    <p:sldId id="313" r:id="rId40"/>
    <p:sldId id="275" r:id="rId41"/>
    <p:sldId id="336" r:id="rId42"/>
    <p:sldId id="337" r:id="rId43"/>
    <p:sldId id="272" r:id="rId44"/>
    <p:sldId id="331" r:id="rId45"/>
    <p:sldId id="332" r:id="rId46"/>
    <p:sldId id="312" r:id="rId47"/>
    <p:sldId id="341" r:id="rId48"/>
    <p:sldId id="399" r:id="rId49"/>
    <p:sldId id="400" r:id="rId50"/>
    <p:sldId id="401" r:id="rId51"/>
    <p:sldId id="403" r:id="rId52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0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528" y="6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C1956-6456-4578-A604-A49D0F14A204}" type="datetimeFigureOut">
              <a:rPr lang="hu-HU" smtClean="0"/>
              <a:pPr/>
              <a:t>2018. 04. 18.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31BA9-0D1C-45E4-9F62-88B54E5900DA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C1956-6456-4578-A604-A49D0F14A204}" type="datetimeFigureOut">
              <a:rPr lang="hu-HU" smtClean="0"/>
              <a:pPr/>
              <a:t>2018. 04. 18.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31BA9-0D1C-45E4-9F62-88B54E5900DA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C1956-6456-4578-A604-A49D0F14A204}" type="datetimeFigureOut">
              <a:rPr lang="hu-HU" smtClean="0"/>
              <a:pPr/>
              <a:t>2018. 04. 18.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31BA9-0D1C-45E4-9F62-88B54E5900DA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C1956-6456-4578-A604-A49D0F14A204}" type="datetimeFigureOut">
              <a:rPr lang="hu-HU" smtClean="0"/>
              <a:pPr/>
              <a:t>2018. 04. 18.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31BA9-0D1C-45E4-9F62-88B54E5900DA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C1956-6456-4578-A604-A49D0F14A204}" type="datetimeFigureOut">
              <a:rPr lang="hu-HU" smtClean="0"/>
              <a:pPr/>
              <a:t>2018. 04. 18.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31BA9-0D1C-45E4-9F62-88B54E5900DA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C1956-6456-4578-A604-A49D0F14A204}" type="datetimeFigureOut">
              <a:rPr lang="hu-HU" smtClean="0"/>
              <a:pPr/>
              <a:t>2018. 04. 18.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31BA9-0D1C-45E4-9F62-88B54E5900DA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C1956-6456-4578-A604-A49D0F14A204}" type="datetimeFigureOut">
              <a:rPr lang="hu-HU" smtClean="0"/>
              <a:pPr/>
              <a:t>2018. 04. 18.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31BA9-0D1C-45E4-9F62-88B54E5900DA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C1956-6456-4578-A604-A49D0F14A204}" type="datetimeFigureOut">
              <a:rPr lang="hu-HU" smtClean="0"/>
              <a:pPr/>
              <a:t>2018. 04. 18.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31BA9-0D1C-45E4-9F62-88B54E5900DA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C1956-6456-4578-A604-A49D0F14A204}" type="datetimeFigureOut">
              <a:rPr lang="hu-HU" smtClean="0"/>
              <a:pPr/>
              <a:t>2018. 04. 18.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31BA9-0D1C-45E4-9F62-88B54E5900DA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C1956-6456-4578-A604-A49D0F14A204}" type="datetimeFigureOut">
              <a:rPr lang="hu-HU" smtClean="0"/>
              <a:pPr/>
              <a:t>2018. 04. 18.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31BA9-0D1C-45E4-9F62-88B54E5900DA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C1956-6456-4578-A604-A49D0F14A204}" type="datetimeFigureOut">
              <a:rPr lang="hu-HU" smtClean="0"/>
              <a:pPr/>
              <a:t>2018. 04. 18.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31BA9-0D1C-45E4-9F62-88B54E5900DA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935302"/>
            <a:ext cx="6858000" cy="1989667"/>
          </a:xfrm>
          <a:prstGeom prst="rect">
            <a:avLst/>
          </a:prstGeom>
        </p:spPr>
        <p:txBody>
          <a:bodyPr anchor="b"/>
          <a:lstStyle>
            <a:lvl1pPr algn="ctr">
              <a:defRPr sz="5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001698"/>
            <a:ext cx="6858000" cy="137980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14604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7C1956-6456-4578-A604-A49D0F14A204}" type="datetimeFigureOut">
              <a:rPr lang="hu-HU" smtClean="0"/>
              <a:pPr/>
              <a:t>2018. 04. 18.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C31BA9-0D1C-45E4-9F62-88B54E5900DA}" type="slidenum">
              <a:rPr lang="hu-HU" smtClean="0"/>
              <a:pPr/>
              <a:t>‹Nº›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blinds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167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48305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67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380985" algn="ctr" rtl="0" fontAlgn="base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761970" algn="ctr" rtl="0" fontAlgn="base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142954" algn="ctr" rtl="0" fontAlgn="base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523939" algn="ctr" rtl="0" fontAlgn="base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285739" indent="-285739" algn="l" rtl="0" eaLnBrk="0" fontAlgn="base" hangingPunct="0">
        <a:spcBef>
          <a:spcPct val="20000"/>
        </a:spcBef>
        <a:spcAft>
          <a:spcPct val="0"/>
        </a:spcAft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1pPr>
      <a:lvl2pPr marL="619100" indent="-238115" algn="l" rtl="0" eaLnBrk="0" fontAlgn="base" hangingPunct="0">
        <a:spcBef>
          <a:spcPct val="20000"/>
        </a:spcBef>
        <a:spcAft>
          <a:spcPct val="0"/>
        </a:spcAft>
        <a:buChar char="–"/>
        <a:defRPr sz="2333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rtl="0" eaLnBrk="0" fontAlgn="base" hangingPunct="0">
        <a:spcBef>
          <a:spcPct val="20000"/>
        </a:spcBef>
        <a:spcAft>
          <a:spcPct val="0"/>
        </a:spcAft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rtl="0" eaLnBrk="0" fontAlgn="base" hangingPunct="0">
        <a:spcBef>
          <a:spcPct val="20000"/>
        </a:spcBef>
        <a:spcAft>
          <a:spcPct val="0"/>
        </a:spcAft>
        <a:buChar char="–"/>
        <a:defRPr sz="1667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rtl="0" eaLnBrk="0" fontAlgn="base" hangingPunct="0">
        <a:spcBef>
          <a:spcPct val="20000"/>
        </a:spcBef>
        <a:spcAft>
          <a:spcPct val="0"/>
        </a:spcAft>
        <a:buChar char="»"/>
        <a:defRPr sz="1667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hyperlink" Target="https://twitter.com/YourPowerpoints" TargetMode="External"/><Relationship Id="rId3" Type="http://schemas.openxmlformats.org/officeDocument/2006/relationships/hyperlink" Target="http://www.yourpowerpoints.com/newsletter" TargetMode="External"/><Relationship Id="rId7" Type="http://schemas.openxmlformats.org/officeDocument/2006/relationships/image" Target="../media/image57.png"/><Relationship Id="rId12" Type="http://schemas.openxmlformats.org/officeDocument/2006/relationships/image" Target="../media/image60.png"/><Relationship Id="rId2" Type="http://schemas.openxmlformats.org/officeDocument/2006/relationships/hyperlink" Target="http://www.yourpowerpoint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s://www.facebook.com/yourpowerpoints/" TargetMode="External"/><Relationship Id="rId11" Type="http://schemas.openxmlformats.org/officeDocument/2006/relationships/image" Target="../media/image59.png"/><Relationship Id="rId5" Type="http://schemas.openxmlformats.org/officeDocument/2006/relationships/image" Target="../media/image56.png"/><Relationship Id="rId10" Type="http://schemas.openxmlformats.org/officeDocument/2006/relationships/hyperlink" Target="https://plus.google.com/+Yourpowerpoints1/" TargetMode="External"/><Relationship Id="rId4" Type="http://schemas.openxmlformats.org/officeDocument/2006/relationships/image" Target="../media/image55.png"/><Relationship Id="rId9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lag_map_of_Andorra.svg.pn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0" y="0"/>
            <a:ext cx="7004224" cy="5715000"/>
          </a:xfrm>
          <a:prstGeom prst="rect">
            <a:avLst/>
          </a:prstGeom>
        </p:spPr>
      </p:pic>
      <p:pic>
        <p:nvPicPr>
          <p:cNvPr id="3" name="Kép 2" descr="206-A.gif"/>
          <p:cNvPicPr>
            <a:picLocks noChangeAspect="1"/>
          </p:cNvPicPr>
          <p:nvPr/>
        </p:nvPicPr>
        <p:blipFill>
          <a:blip r:embed="rId4" cstate="print">
            <a:lum contrast="20000"/>
          </a:blip>
          <a:stretch>
            <a:fillRect/>
          </a:stretch>
        </p:blipFill>
        <p:spPr>
          <a:xfrm>
            <a:off x="7956748" y="121196"/>
            <a:ext cx="628650" cy="619125"/>
          </a:xfrm>
          <a:prstGeom prst="rect">
            <a:avLst/>
          </a:prstGeom>
        </p:spPr>
      </p:pic>
      <p:pic>
        <p:nvPicPr>
          <p:cNvPr id="4" name="Kép 3" descr="206-N.gif"/>
          <p:cNvPicPr>
            <a:picLocks noChangeAspect="1"/>
          </p:cNvPicPr>
          <p:nvPr/>
        </p:nvPicPr>
        <p:blipFill>
          <a:blip r:embed="rId5" cstate="print">
            <a:lum contrast="20000"/>
          </a:blip>
          <a:stretch>
            <a:fillRect/>
          </a:stretch>
        </p:blipFill>
        <p:spPr>
          <a:xfrm>
            <a:off x="7956748" y="913284"/>
            <a:ext cx="619125" cy="628650"/>
          </a:xfrm>
          <a:prstGeom prst="rect">
            <a:avLst/>
          </a:prstGeom>
        </p:spPr>
      </p:pic>
      <p:pic>
        <p:nvPicPr>
          <p:cNvPr id="5" name="Kép 4" descr="206-D.gif"/>
          <p:cNvPicPr>
            <a:picLocks noChangeAspect="1"/>
          </p:cNvPicPr>
          <p:nvPr/>
        </p:nvPicPr>
        <p:blipFill>
          <a:blip r:embed="rId6" cstate="print">
            <a:lum contrast="20000"/>
          </a:blip>
          <a:stretch>
            <a:fillRect/>
          </a:stretch>
        </p:blipFill>
        <p:spPr>
          <a:xfrm>
            <a:off x="7956376" y="1705372"/>
            <a:ext cx="609600" cy="628650"/>
          </a:xfrm>
          <a:prstGeom prst="rect">
            <a:avLst/>
          </a:prstGeom>
        </p:spPr>
      </p:pic>
      <p:pic>
        <p:nvPicPr>
          <p:cNvPr id="6" name="Kép 5" descr="206-O.gif"/>
          <p:cNvPicPr>
            <a:picLocks noChangeAspect="1"/>
          </p:cNvPicPr>
          <p:nvPr/>
        </p:nvPicPr>
        <p:blipFill>
          <a:blip r:embed="rId7" cstate="print">
            <a:lum contrast="20000"/>
          </a:blip>
          <a:stretch>
            <a:fillRect/>
          </a:stretch>
        </p:blipFill>
        <p:spPr>
          <a:xfrm>
            <a:off x="7884368" y="2497460"/>
            <a:ext cx="647700" cy="619125"/>
          </a:xfrm>
          <a:prstGeom prst="rect">
            <a:avLst/>
          </a:prstGeom>
        </p:spPr>
      </p:pic>
      <p:pic>
        <p:nvPicPr>
          <p:cNvPr id="7" name="Kép 6" descr="206-R.gif"/>
          <p:cNvPicPr>
            <a:picLocks noChangeAspect="1"/>
          </p:cNvPicPr>
          <p:nvPr/>
        </p:nvPicPr>
        <p:blipFill>
          <a:blip r:embed="rId8" cstate="print">
            <a:lum contrast="20000"/>
          </a:blip>
          <a:stretch>
            <a:fillRect/>
          </a:stretch>
        </p:blipFill>
        <p:spPr>
          <a:xfrm>
            <a:off x="7956376" y="3289548"/>
            <a:ext cx="571500" cy="638175"/>
          </a:xfrm>
          <a:prstGeom prst="rect">
            <a:avLst/>
          </a:prstGeom>
        </p:spPr>
      </p:pic>
      <p:pic>
        <p:nvPicPr>
          <p:cNvPr id="8" name="Kép 7" descr="206-R.gif"/>
          <p:cNvPicPr>
            <a:picLocks noChangeAspect="1"/>
          </p:cNvPicPr>
          <p:nvPr/>
        </p:nvPicPr>
        <p:blipFill>
          <a:blip r:embed="rId8" cstate="print">
            <a:lum contrast="20000"/>
          </a:blip>
          <a:stretch>
            <a:fillRect/>
          </a:stretch>
        </p:blipFill>
        <p:spPr>
          <a:xfrm>
            <a:off x="7956376" y="4081636"/>
            <a:ext cx="571500" cy="638175"/>
          </a:xfrm>
          <a:prstGeom prst="rect">
            <a:avLst/>
          </a:prstGeom>
        </p:spPr>
      </p:pic>
      <p:pic>
        <p:nvPicPr>
          <p:cNvPr id="9" name="Kép 8" descr="206-A.gif"/>
          <p:cNvPicPr>
            <a:picLocks noChangeAspect="1"/>
          </p:cNvPicPr>
          <p:nvPr/>
        </p:nvPicPr>
        <p:blipFill>
          <a:blip r:embed="rId4" cstate="print">
            <a:lum contrast="20000"/>
          </a:blip>
          <a:stretch>
            <a:fillRect/>
          </a:stretch>
        </p:blipFill>
        <p:spPr>
          <a:xfrm>
            <a:off x="7956376" y="4830663"/>
            <a:ext cx="628650" cy="619125"/>
          </a:xfrm>
          <a:prstGeom prst="rect">
            <a:avLst/>
          </a:prstGeom>
        </p:spPr>
      </p:pic>
    </p:spTree>
  </p:cSld>
  <p:clrMapOvr>
    <a:masterClrMapping/>
  </p:clrMapOvr>
  <p:transition spd="slow" advTm="6000">
    <p:blinds dir="vert"/>
    <p:sndAc>
      <p:stSnd>
        <p:snd r:embed="rId2" name="Julio Iglesias - Candileja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ndorra-la-Vella-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andorra_infrastructure-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5492" r="336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g_470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5692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ndorra_cable-car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10098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xAndorra-7.jpg.pagespeed.ic.plKfz8DtbV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ndorra_art-6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5315" r="4783"/>
          <a:stretch>
            <a:fillRect/>
          </a:stretch>
        </p:blipFill>
        <p:spPr>
          <a:xfrm>
            <a:off x="-2" y="-1"/>
            <a:ext cx="9144001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ndorra-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4999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ndorra-sothebys-108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ép 5" descr="1andorr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554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andorra-729795_192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1969" b="14764"/>
          <a:stretch>
            <a:fillRect/>
          </a:stretch>
        </p:blipFill>
        <p:spPr>
          <a:xfrm>
            <a:off x="0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 descr="andorra_arinsal-2.jpg"/>
          <p:cNvPicPr>
            <a:picLocks noChangeAspect="1"/>
          </p:cNvPicPr>
          <p:nvPr/>
        </p:nvPicPr>
        <p:blipFill>
          <a:blip r:embed="rId2" cstate="print"/>
          <a:srcRect r="9921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ndorra-2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594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ndorra_street-view-1.jpg"/>
          <p:cNvPicPr>
            <a:picLocks noChangeAspect="1"/>
          </p:cNvPicPr>
          <p:nvPr/>
        </p:nvPicPr>
        <p:blipFill>
          <a:blip r:embed="rId2" cstate="print"/>
          <a:srcRect l="10098"/>
          <a:stretch>
            <a:fillRect/>
          </a:stretch>
        </p:blipFill>
        <p:spPr>
          <a:xfrm>
            <a:off x="0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Andorra-wheel-of-brisbane.jpg"/>
          <p:cNvPicPr>
            <a:picLocks noChangeAspect="1"/>
          </p:cNvPicPr>
          <p:nvPr/>
        </p:nvPicPr>
        <p:blipFill>
          <a:blip r:embed="rId2" cstate="print"/>
          <a:srcRect b="6096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ois-de-poche-LandAr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couv_andorra-la-vell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6763" r="13328"/>
          <a:stretch>
            <a:fillRect/>
          </a:stretch>
        </p:blipFill>
        <p:spPr>
          <a:xfrm>
            <a:off x="1" y="0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HOPPING_STREET019.jpg"/>
          <p:cNvPicPr>
            <a:picLocks noChangeAspect="1"/>
          </p:cNvPicPr>
          <p:nvPr/>
        </p:nvPicPr>
        <p:blipFill>
          <a:blip r:embed="rId2" cstate="print"/>
          <a:srcRect t="3543" b="2834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1080443-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r="3322"/>
          <a:stretch>
            <a:fillRect/>
          </a:stretch>
        </p:blipFill>
        <p:spPr>
          <a:xfrm>
            <a:off x="1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Pas-de-la-Case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7382" b="9227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xAndorra-9.jpg.pagespeed.ic.a0LtdPQiUJ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ndorra_la-vella-4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9921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80px-casa_museu_areny_plandolit-_wlm20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ndorra_arinsal-5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10098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ordino-andorr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609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xAndorra-11.jpg.pagespeed.ic.vhBe1m640F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ndorra_art-4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3189" r="673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andorra_la-vella-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10098"/>
          <a:stretch>
            <a:fillRect/>
          </a:stretch>
        </p:blipFill>
        <p:spPr>
          <a:xfrm>
            <a:off x="1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ndorra_llorts_church-mountain_4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15322" b="3677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ndorra-12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t="1189" b="4754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ndorra-15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t="5943"/>
          <a:stretch>
            <a:fillRect/>
          </a:stretch>
        </p:blipFill>
        <p:spPr>
          <a:xfrm>
            <a:off x="0" y="0"/>
            <a:ext cx="9144000" cy="5714999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80px-cal_cristo_encamp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9966"/>
          <a:stretch>
            <a:fillRect/>
          </a:stretch>
        </p:blipFill>
        <p:spPr>
          <a:xfrm>
            <a:off x="0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img_4659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b="521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Andorra_post_boxes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1660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ndorra-13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ndorra-2572397_128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culptures-by-josep-viladomat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ixessarri-andorr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6-10-1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r="9764"/>
          <a:stretch>
            <a:fillRect/>
          </a:stretch>
        </p:blipFill>
        <p:spPr>
          <a:xfrm>
            <a:off x="1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omaVilars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ant-Joan-de-Caselles-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7382" b="9227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80px-esglesia_de_sant_roma_de_les_bons_-_13.jpg"/>
          <p:cNvPicPr>
            <a:picLocks noChangeAspect="1"/>
          </p:cNvPicPr>
          <p:nvPr/>
        </p:nvPicPr>
        <p:blipFill>
          <a:blip r:embed="rId2" cstate="print"/>
          <a:srcRect t="14745" b="196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rginedaBridge.jpg"/>
          <p:cNvPicPr>
            <a:picLocks noChangeAspect="1"/>
          </p:cNvPicPr>
          <p:nvPr/>
        </p:nvPicPr>
        <p:blipFill>
          <a:blip r:embed="rId2" cstate="print"/>
          <a:srcRect b="16378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ature-in-encamp-andorra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rcalis-2196597_192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Vall-de-Sorteny-Andorr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5935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0andorra.jpg"/>
          <p:cNvPicPr>
            <a:picLocks noChangeAspect="1"/>
          </p:cNvPicPr>
          <p:nvPr/>
        </p:nvPicPr>
        <p:blipFill>
          <a:blip r:embed="rId2" cstate="print"/>
          <a:srcRect t="553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024px-San_Andreu.jpg"/>
          <p:cNvPicPr>
            <a:picLocks noChangeAspect="1"/>
          </p:cNvPicPr>
          <p:nvPr/>
        </p:nvPicPr>
        <p:blipFill>
          <a:blip r:embed="rId2" cstate="print"/>
          <a:srcRect b="16609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olitude.jpg"/>
          <p:cNvPicPr>
            <a:picLocks noChangeAspect="1"/>
          </p:cNvPicPr>
          <p:nvPr/>
        </p:nvPicPr>
        <p:blipFill>
          <a:blip r:embed="rId2" cstate="print"/>
          <a:srcRect t="1969" b="14764"/>
          <a:stretch>
            <a:fillRect/>
          </a:stretch>
        </p:blipFill>
        <p:spPr>
          <a:xfrm>
            <a:off x="-1" y="1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E64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ChangeArrowheads="1"/>
          </p:cNvSpPr>
          <p:nvPr/>
        </p:nvSpPr>
        <p:spPr bwMode="auto">
          <a:xfrm>
            <a:off x="762000" y="1333500"/>
            <a:ext cx="7620000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 sz="1500">
              <a:solidFill>
                <a:srgbClr val="000000"/>
              </a:solidFill>
            </a:endParaRPr>
          </a:p>
        </p:txBody>
      </p:sp>
      <p:sp>
        <p:nvSpPr>
          <p:cNvPr id="2051" name="Rectangle 5"/>
          <p:cNvSpPr>
            <a:spLocks noChangeArrowheads="1"/>
          </p:cNvSpPr>
          <p:nvPr/>
        </p:nvSpPr>
        <p:spPr bwMode="auto">
          <a:xfrm>
            <a:off x="762000" y="1524000"/>
            <a:ext cx="7620000" cy="4191000"/>
          </a:xfrm>
          <a:prstGeom prst="rect">
            <a:avLst/>
          </a:prstGeom>
          <a:solidFill>
            <a:srgbClr val="FCD6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z="1500">
              <a:solidFill>
                <a:srgbClr val="000000"/>
              </a:solidFill>
            </a:endParaRPr>
          </a:p>
        </p:txBody>
      </p:sp>
      <p:sp>
        <p:nvSpPr>
          <p:cNvPr id="2052" name="Text Box 8"/>
          <p:cNvSpPr txBox="1">
            <a:spLocks noChangeArrowheads="1"/>
          </p:cNvSpPr>
          <p:nvPr/>
        </p:nvSpPr>
        <p:spPr bwMode="auto">
          <a:xfrm>
            <a:off x="762000" y="1587500"/>
            <a:ext cx="7620000" cy="19904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5000" b="1">
                <a:solidFill>
                  <a:srgbClr val="000000"/>
                </a:solidFill>
                <a:latin typeface="Kristen ITC" panose="03050502040202030202" pitchFamily="66" charset="0"/>
              </a:rPr>
              <a:t>¿Did you like it?</a:t>
            </a:r>
            <a:r>
              <a:rPr lang="es-ES" altLang="es-ES" sz="40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altLang="es-ES" sz="40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3667">
                <a:solidFill>
                  <a:srgbClr val="000000"/>
                </a:solidFill>
                <a:latin typeface="Kristen ITC" panose="03050502040202030202" pitchFamily="66" charset="0"/>
              </a:rPr>
              <a:t>You can see more</a:t>
            </a:r>
            <a:br>
              <a:rPr lang="es-ES" altLang="es-ES" sz="3667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3667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Here</a:t>
            </a:r>
            <a:endParaRPr lang="es-ES" altLang="es-ES" sz="3667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2053" name="Text Box 11"/>
          <p:cNvSpPr txBox="1">
            <a:spLocks noChangeArrowheads="1"/>
          </p:cNvSpPr>
          <p:nvPr/>
        </p:nvSpPr>
        <p:spPr bwMode="auto">
          <a:xfrm>
            <a:off x="1746250" y="3974042"/>
            <a:ext cx="222250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altLang="es-ES" sz="1500" b="1">
                <a:solidFill>
                  <a:srgbClr val="000000"/>
                </a:solidFill>
                <a:latin typeface="Kristen ITC" panose="03050502040202030202" pitchFamily="66" charset="0"/>
              </a:rPr>
              <a:t>You can also receive powerpoints in your mailbox by subscribing here:</a:t>
            </a:r>
            <a:endParaRPr lang="es-ES" altLang="es-ES" sz="1500" b="1">
              <a:solidFill>
                <a:srgbClr val="0066FF"/>
              </a:solidFill>
            </a:endParaRPr>
          </a:p>
        </p:txBody>
      </p:sp>
      <p:pic>
        <p:nvPicPr>
          <p:cNvPr id="2054" name="Picture 10" descr="email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1000" y="3492500"/>
            <a:ext cx="1968500" cy="196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17" descr="flechas-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500" y="4064000"/>
            <a:ext cx="1016000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21" descr="facebook-icon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603500"/>
            <a:ext cx="444500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22" descr="twitter-icon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3048000"/>
            <a:ext cx="444500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23" descr="Web-Google-plus-Metro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3492500"/>
            <a:ext cx="444500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Imagen 1">
            <a:hlinkClick r:id="rId2"/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0" y="50271"/>
            <a:ext cx="4868333" cy="127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</Words>
  <Application>Microsoft Office PowerPoint</Application>
  <PresentationFormat>Presentación en pantalla (16:10)</PresentationFormat>
  <Paragraphs>2</Paragraphs>
  <Slides>50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50</vt:i4>
      </vt:variant>
    </vt:vector>
  </HeadingPairs>
  <TitlesOfParts>
    <vt:vector size="55" baseType="lpstr">
      <vt:lpstr>Arial</vt:lpstr>
      <vt:lpstr>Calibri</vt:lpstr>
      <vt:lpstr>Kristen ITC</vt:lpstr>
      <vt:lpstr>Office-téma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/>
  <cp:lastModifiedBy/>
  <cp:revision>26</cp:revision>
  <dcterms:created xsi:type="dcterms:W3CDTF">2018-03-15T06:41:00Z</dcterms:created>
  <dcterms:modified xsi:type="dcterms:W3CDTF">2018-04-18T18:28:53Z</dcterms:modified>
</cp:coreProperties>
</file>