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8"/>
  </p:notesMasterIdLst>
  <p:sldIdLst>
    <p:sldId id="256" r:id="rId2"/>
    <p:sldId id="419" r:id="rId3"/>
    <p:sldId id="420" r:id="rId4"/>
    <p:sldId id="259" r:id="rId5"/>
    <p:sldId id="435" r:id="rId6"/>
    <p:sldId id="440" r:id="rId7"/>
    <p:sldId id="421" r:id="rId8"/>
    <p:sldId id="422" r:id="rId9"/>
    <p:sldId id="423" r:id="rId10"/>
    <p:sldId id="437" r:id="rId11"/>
    <p:sldId id="295" r:id="rId12"/>
    <p:sldId id="280" r:id="rId13"/>
    <p:sldId id="281" r:id="rId14"/>
    <p:sldId id="282" r:id="rId15"/>
    <p:sldId id="283" r:id="rId16"/>
    <p:sldId id="284" r:id="rId17"/>
    <p:sldId id="296" r:id="rId18"/>
    <p:sldId id="297" r:id="rId19"/>
    <p:sldId id="298" r:id="rId20"/>
    <p:sldId id="299" r:id="rId21"/>
    <p:sldId id="300" r:id="rId22"/>
    <p:sldId id="301" r:id="rId23"/>
    <p:sldId id="302" r:id="rId24"/>
    <p:sldId id="303" r:id="rId25"/>
    <p:sldId id="304" r:id="rId26"/>
    <p:sldId id="305" r:id="rId27"/>
    <p:sldId id="306" r:id="rId28"/>
    <p:sldId id="307" r:id="rId29"/>
    <p:sldId id="424" r:id="rId30"/>
    <p:sldId id="425" r:id="rId31"/>
    <p:sldId id="438" r:id="rId32"/>
    <p:sldId id="426" r:id="rId33"/>
    <p:sldId id="427" r:id="rId34"/>
    <p:sldId id="436" r:id="rId35"/>
    <p:sldId id="308" r:id="rId36"/>
    <p:sldId id="309" r:id="rId37"/>
    <p:sldId id="310" r:id="rId38"/>
    <p:sldId id="311" r:id="rId39"/>
    <p:sldId id="312" r:id="rId40"/>
    <p:sldId id="313" r:id="rId41"/>
    <p:sldId id="314" r:id="rId42"/>
    <p:sldId id="315" r:id="rId43"/>
    <p:sldId id="316" r:id="rId44"/>
    <p:sldId id="317" r:id="rId45"/>
    <p:sldId id="318" r:id="rId46"/>
    <p:sldId id="319" r:id="rId47"/>
    <p:sldId id="320" r:id="rId48"/>
    <p:sldId id="321" r:id="rId49"/>
    <p:sldId id="322" r:id="rId50"/>
    <p:sldId id="323" r:id="rId51"/>
    <p:sldId id="324" r:id="rId52"/>
    <p:sldId id="325" r:id="rId53"/>
    <p:sldId id="429" r:id="rId54"/>
    <p:sldId id="439" r:id="rId55"/>
    <p:sldId id="430" r:id="rId56"/>
    <p:sldId id="431" r:id="rId5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86" d="100"/>
          <a:sy n="86" d="100"/>
        </p:scale>
        <p:origin x="1382" y="72"/>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F76C6EA-88D5-4A81-B59D-5B6B655EB22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D84BE440-6945-4D9B-9FC9-AB775E19336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3A2E40E-D109-4214-BDB2-A7FAB07687F3}" type="datetimeFigureOut">
              <a:rPr lang="en-US"/>
              <a:pPr>
                <a:defRPr/>
              </a:pPr>
              <a:t>9/21/2018</a:t>
            </a:fld>
            <a:endParaRPr lang="en-US"/>
          </a:p>
        </p:txBody>
      </p:sp>
      <p:sp>
        <p:nvSpPr>
          <p:cNvPr id="4" name="Slide Image Placeholder 3">
            <a:extLst>
              <a:ext uri="{FF2B5EF4-FFF2-40B4-BE49-F238E27FC236}">
                <a16:creationId xmlns:a16="http://schemas.microsoft.com/office/drawing/2014/main" id="{405EABA8-B784-40D8-9DEB-2ED46B8C3CE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B49E201A-8DEF-4D56-A415-725B97E36BE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BC62D01-0513-4317-99FC-10D4F9879153}"/>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36212722-0909-4861-BA47-5050B7C46DAD}"/>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62C10D1F-551C-498F-B796-7F06E3F10267}" type="slidenum">
              <a:rPr lang="en-US" altLang="pt-PT"/>
              <a:pPr/>
              <a:t>‹nº›</a:t>
            </a:fld>
            <a:endParaRPr lang="en-US" altLang="pt-P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141C1882-D814-47CD-BE00-3C86D446DF0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050F133E-E292-49F3-9EC4-EF2EAF15B8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4516" name="Slide Number Placeholder 3">
            <a:extLst>
              <a:ext uri="{FF2B5EF4-FFF2-40B4-BE49-F238E27FC236}">
                <a16:creationId xmlns:a16="http://schemas.microsoft.com/office/drawing/2014/main" id="{C6DC9E9E-3E05-4FC1-8FFB-4BBB919F9E98}"/>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EDF276AA-4DBC-4B6C-8C70-D26C30171F04}" type="slidenum">
              <a:rPr lang="en-US" altLang="en-US">
                <a:latin typeface="Calibri" panose="020F0502020204030204" pitchFamily="34" charset="0"/>
              </a:rPr>
              <a:pPr eaLnBrk="1" hangingPunct="1"/>
              <a:t>2</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5022A4C1-CAF6-4F84-B24F-D36CC8A687A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9EFF2CCE-0D10-4DE5-9E17-7A9B67BBEC8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5540" name="Slide Number Placeholder 3">
            <a:extLst>
              <a:ext uri="{FF2B5EF4-FFF2-40B4-BE49-F238E27FC236}">
                <a16:creationId xmlns:a16="http://schemas.microsoft.com/office/drawing/2014/main" id="{8BAD92B7-1C98-4880-9C0B-4F3A5270178C}"/>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20E2BDB3-0C70-4516-B5C9-D05BC6290FBB}" type="slidenum">
              <a:rPr lang="en-US" altLang="en-US">
                <a:latin typeface="Calibri" panose="020F0502020204030204" pitchFamily="34" charset="0"/>
              </a:rPr>
              <a:pPr eaLnBrk="1" hangingPunct="1"/>
              <a:t>3</a:t>
            </a:fld>
            <a:endParaRPr lang="en-US"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B16A2FC-88E2-4522-8A5E-26F1BA23E4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ACA62CD1-60F7-469E-B29E-959720AED7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6564" name="Slide Number Placeholder 3">
            <a:extLst>
              <a:ext uri="{FF2B5EF4-FFF2-40B4-BE49-F238E27FC236}">
                <a16:creationId xmlns:a16="http://schemas.microsoft.com/office/drawing/2014/main" id="{B9449CB5-B669-4557-B28F-3839620F298C}"/>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B9E0F08D-5F5A-4FC8-AC10-E88653E7425D}" type="slidenum">
              <a:rPr lang="en-US" altLang="en-US">
                <a:latin typeface="Calibri" panose="020F0502020204030204" pitchFamily="34" charset="0"/>
              </a:rPr>
              <a:pPr eaLnBrk="1" hangingPunct="1"/>
              <a:t>4</a:t>
            </a:fld>
            <a:endParaRPr lang="en-US"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1922D3E7-D23A-4EC7-BB56-FB7B0A8EFB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6B41B962-70C1-4E15-B6F8-B7A1A5D146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7588" name="Slide Number Placeholder 3">
            <a:extLst>
              <a:ext uri="{FF2B5EF4-FFF2-40B4-BE49-F238E27FC236}">
                <a16:creationId xmlns:a16="http://schemas.microsoft.com/office/drawing/2014/main" id="{80AD38EE-DBC1-4EC9-8E0B-6472A4D5DAC4}"/>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75C5B894-7C22-4340-B439-72E9431C7E0C}" type="slidenum">
              <a:rPr lang="en-US" altLang="en-US">
                <a:latin typeface="Calibri" panose="020F0502020204030204" pitchFamily="34" charset="0"/>
              </a:rPr>
              <a:pPr eaLnBrk="1" hangingPunct="1"/>
              <a:t>5</a:t>
            </a:fld>
            <a:endParaRPr lang="en-US"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32845CEB-C538-4843-8579-E4BCBFC0DBF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850521D3-F7CC-4E8B-8C5B-A43D0E78554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7588" name="Slide Number Placeholder 3">
            <a:extLst>
              <a:ext uri="{FF2B5EF4-FFF2-40B4-BE49-F238E27FC236}">
                <a16:creationId xmlns:a16="http://schemas.microsoft.com/office/drawing/2014/main" id="{990B1BF1-FFA9-4E95-92B1-5CDC6DBCD64B}"/>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20B07248-8F06-4E7D-AD53-462ACA644F0E}" type="slidenum">
              <a:rPr lang="en-US" altLang="en-US">
                <a:latin typeface="Calibri" panose="020F0502020204030204" pitchFamily="34" charset="0"/>
              </a:rPr>
              <a:pPr eaLnBrk="1" hangingPunct="1"/>
              <a:t>6</a:t>
            </a:fld>
            <a:endParaRPr lang="en-US"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CB9934CD-529E-49F2-8C54-5085FD25E91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1B63AED7-D72C-4CC3-ABAB-35EA1E52F2A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8612" name="Slide Number Placeholder 3">
            <a:extLst>
              <a:ext uri="{FF2B5EF4-FFF2-40B4-BE49-F238E27FC236}">
                <a16:creationId xmlns:a16="http://schemas.microsoft.com/office/drawing/2014/main" id="{50059F89-210C-4897-8595-60B732A4E9F2}"/>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05945DCA-0CAA-4D19-8E29-3B03D6E161DD}" type="slidenum">
              <a:rPr lang="en-US" altLang="en-US">
                <a:latin typeface="Calibri" panose="020F0502020204030204" pitchFamily="34" charset="0"/>
              </a:rPr>
              <a:pPr eaLnBrk="1" hangingPunct="1"/>
              <a:t>7</a:t>
            </a:fld>
            <a:endParaRPr lang="en-US"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8ABDEF9B-B53E-4F7C-91B7-CBC57D1708E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97DD2A3B-9E0F-4CFC-954B-4A7BF827B2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9636" name="Slide Number Placeholder 3">
            <a:extLst>
              <a:ext uri="{FF2B5EF4-FFF2-40B4-BE49-F238E27FC236}">
                <a16:creationId xmlns:a16="http://schemas.microsoft.com/office/drawing/2014/main" id="{A60E4769-3448-4D7C-A585-F5B87259A0CC}"/>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DE0F5794-819A-4590-B298-64745C3D5C91}" type="slidenum">
              <a:rPr lang="en-US" altLang="en-US">
                <a:latin typeface="Calibri" panose="020F0502020204030204" pitchFamily="34" charset="0"/>
              </a:rPr>
              <a:pPr eaLnBrk="1" hangingPunct="1"/>
              <a:t>8</a:t>
            </a:fld>
            <a:endParaRPr lang="en-US"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C231D9BA-DD16-4085-AD90-7A393FFDB9B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a:extLst>
              <a:ext uri="{FF2B5EF4-FFF2-40B4-BE49-F238E27FC236}">
                <a16:creationId xmlns:a16="http://schemas.microsoft.com/office/drawing/2014/main" id="{522680C8-5858-41CE-B5A7-10F376775A2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0660" name="Slide Number Placeholder 3">
            <a:extLst>
              <a:ext uri="{FF2B5EF4-FFF2-40B4-BE49-F238E27FC236}">
                <a16:creationId xmlns:a16="http://schemas.microsoft.com/office/drawing/2014/main" id="{5205C140-BC56-4BE0-A93C-20B39F43C032}"/>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0D52F3B9-22EC-4A75-B561-37383A4EEC75}" type="slidenum">
              <a:rPr lang="en-US" altLang="en-US">
                <a:latin typeface="Calibri" panose="020F0502020204030204" pitchFamily="34" charset="0"/>
              </a:rPr>
              <a:pPr eaLnBrk="1" hangingPunct="1"/>
              <a:t>9</a:t>
            </a:fld>
            <a:endParaRPr lang="en-US"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77E8D16A-63F1-42B4-B697-93848EC9264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5852EE2B-82C6-4E58-ADD0-077E0E6BBE6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1684" name="Slide Number Placeholder 3">
            <a:extLst>
              <a:ext uri="{FF2B5EF4-FFF2-40B4-BE49-F238E27FC236}">
                <a16:creationId xmlns:a16="http://schemas.microsoft.com/office/drawing/2014/main" id="{DFEF6798-DF90-4F49-85E7-14325748AA51}"/>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6B5A5251-793C-40F2-BEE5-22475BEDB60B}" type="slidenum">
              <a:rPr lang="en-US" altLang="en-US">
                <a:latin typeface="Calibri" panose="020F0502020204030204" pitchFamily="34" charset="0"/>
              </a:rPr>
              <a:pPr eaLnBrk="1" hangingPunct="1"/>
              <a:t>10</a:t>
            </a:fld>
            <a:endParaRPr lang="en-US"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5F3507C2-FFC7-4238-A019-C476E01A1B2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a:extLst>
              <a:ext uri="{FF2B5EF4-FFF2-40B4-BE49-F238E27FC236}">
                <a16:creationId xmlns:a16="http://schemas.microsoft.com/office/drawing/2014/main" id="{17AF3402-A3FC-4252-8AE9-9F470C8D869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2708" name="Slide Number Placeholder 3">
            <a:extLst>
              <a:ext uri="{FF2B5EF4-FFF2-40B4-BE49-F238E27FC236}">
                <a16:creationId xmlns:a16="http://schemas.microsoft.com/office/drawing/2014/main" id="{439574ED-AD4E-4F4D-ABA8-742C06F3BD41}"/>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F8D48800-34A1-4307-ABB9-B9D6527C48C5}" type="slidenum">
              <a:rPr lang="en-US" altLang="en-US">
                <a:latin typeface="Calibri" panose="020F0502020204030204" pitchFamily="34" charset="0"/>
              </a:rPr>
              <a:pPr eaLnBrk="1" hangingPunct="1"/>
              <a:t>11</a:t>
            </a:fld>
            <a:endParaRPr lang="en-US"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E849B477-F06E-419D-852E-F71CA2D366E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872767E9-8403-4772-BB57-2124572C5C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3732" name="Slide Number Placeholder 3">
            <a:extLst>
              <a:ext uri="{FF2B5EF4-FFF2-40B4-BE49-F238E27FC236}">
                <a16:creationId xmlns:a16="http://schemas.microsoft.com/office/drawing/2014/main" id="{893DFCCE-9E02-4091-AFDD-183D05E11E75}"/>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697F9B2E-D547-4BFF-B47E-B280B2FF421B}" type="slidenum">
              <a:rPr lang="en-US" altLang="en-US">
                <a:latin typeface="Calibri" panose="020F0502020204030204" pitchFamily="34" charset="0"/>
              </a:rPr>
              <a:pPr eaLnBrk="1" hangingPunct="1"/>
              <a:t>12</a:t>
            </a:fld>
            <a:endParaRPr lang="en-US"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3B4509E1-1889-435A-947D-30C5DCCC06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80D45174-380C-4645-9389-6A8485CEAC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4756" name="Slide Number Placeholder 3">
            <a:extLst>
              <a:ext uri="{FF2B5EF4-FFF2-40B4-BE49-F238E27FC236}">
                <a16:creationId xmlns:a16="http://schemas.microsoft.com/office/drawing/2014/main" id="{E0C7C001-042F-42D4-9481-C193478D4D53}"/>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3A346B97-5032-4FE1-A8BD-08C702DC4B1C}" type="slidenum">
              <a:rPr lang="en-US" altLang="en-US">
                <a:latin typeface="Calibri" panose="020F0502020204030204" pitchFamily="34" charset="0"/>
              </a:rPr>
              <a:pPr eaLnBrk="1" hangingPunct="1"/>
              <a:t>13</a:t>
            </a:fld>
            <a:endParaRPr lang="en-US"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1BF6AFD7-BF66-45AF-B73A-265CEB9441A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a:extLst>
              <a:ext uri="{FF2B5EF4-FFF2-40B4-BE49-F238E27FC236}">
                <a16:creationId xmlns:a16="http://schemas.microsoft.com/office/drawing/2014/main" id="{A7B0626D-5CB0-480B-86D9-966C364F78C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5780" name="Slide Number Placeholder 3">
            <a:extLst>
              <a:ext uri="{FF2B5EF4-FFF2-40B4-BE49-F238E27FC236}">
                <a16:creationId xmlns:a16="http://schemas.microsoft.com/office/drawing/2014/main" id="{21C335B3-1703-43E0-B128-83BAE099D778}"/>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9C660F54-9D20-427E-BEFE-6879FD4EFAC6}" type="slidenum">
              <a:rPr lang="en-US" altLang="en-US">
                <a:latin typeface="Calibri" panose="020F0502020204030204" pitchFamily="34" charset="0"/>
              </a:rPr>
              <a:pPr eaLnBrk="1" hangingPunct="1"/>
              <a:t>14</a:t>
            </a:fld>
            <a:endParaRPr lang="en-US"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D3130A05-B0F9-48B3-8752-5338FDD08F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id="{F242E308-1410-434A-9FC4-ED600C8D119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6804" name="Slide Number Placeholder 3">
            <a:extLst>
              <a:ext uri="{FF2B5EF4-FFF2-40B4-BE49-F238E27FC236}">
                <a16:creationId xmlns:a16="http://schemas.microsoft.com/office/drawing/2014/main" id="{6D5DFD15-53C8-4C6E-BC32-13822B013380}"/>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57242C26-6202-4706-9671-B08C1EEC6F44}" type="slidenum">
              <a:rPr lang="en-US" altLang="en-US">
                <a:latin typeface="Calibri" panose="020F0502020204030204" pitchFamily="34" charset="0"/>
              </a:rPr>
              <a:pPr eaLnBrk="1" hangingPunct="1"/>
              <a:t>15</a:t>
            </a:fld>
            <a:endParaRPr lang="en-US"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a:extLst>
              <a:ext uri="{FF2B5EF4-FFF2-40B4-BE49-F238E27FC236}">
                <a16:creationId xmlns:a16="http://schemas.microsoft.com/office/drawing/2014/main" id="{ABC63D80-FC0E-451E-A873-724DE31F22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a:extLst>
              <a:ext uri="{FF2B5EF4-FFF2-40B4-BE49-F238E27FC236}">
                <a16:creationId xmlns:a16="http://schemas.microsoft.com/office/drawing/2014/main" id="{90D598F5-DBF8-40DA-9B1B-03E7AAE414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7828" name="Slide Number Placeholder 3">
            <a:extLst>
              <a:ext uri="{FF2B5EF4-FFF2-40B4-BE49-F238E27FC236}">
                <a16:creationId xmlns:a16="http://schemas.microsoft.com/office/drawing/2014/main" id="{43CA33E9-8E29-447A-AEE6-447FE257F0AC}"/>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0563E722-86AA-4EE6-A68A-7F389C56635D}" type="slidenum">
              <a:rPr lang="en-US" altLang="en-US">
                <a:latin typeface="Calibri" panose="020F0502020204030204" pitchFamily="34" charset="0"/>
              </a:rPr>
              <a:pPr eaLnBrk="1" hangingPunct="1"/>
              <a:t>16</a:t>
            </a:fld>
            <a:endParaRPr lang="en-US"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8BA13097-297B-4514-895A-42BFF191D34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a:extLst>
              <a:ext uri="{FF2B5EF4-FFF2-40B4-BE49-F238E27FC236}">
                <a16:creationId xmlns:a16="http://schemas.microsoft.com/office/drawing/2014/main" id="{2C25E374-1A0B-462B-80B7-9201F38F259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8852" name="Slide Number Placeholder 3">
            <a:extLst>
              <a:ext uri="{FF2B5EF4-FFF2-40B4-BE49-F238E27FC236}">
                <a16:creationId xmlns:a16="http://schemas.microsoft.com/office/drawing/2014/main" id="{0DAC7C1B-6E51-4BB0-AC58-647B5ACF9220}"/>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BE6E64D0-EA6D-4978-8B28-512B3EFDA512}" type="slidenum">
              <a:rPr lang="en-US" altLang="en-US">
                <a:latin typeface="Calibri" panose="020F0502020204030204" pitchFamily="34" charset="0"/>
              </a:rPr>
              <a:pPr eaLnBrk="1" hangingPunct="1"/>
              <a:t>17</a:t>
            </a:fld>
            <a:endParaRPr lang="en-US"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D6C602B7-0FE3-44BE-A762-0147D2B2F0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FE9C5B36-2238-4306-AB49-4C64ED61F5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9876" name="Slide Number Placeholder 3">
            <a:extLst>
              <a:ext uri="{FF2B5EF4-FFF2-40B4-BE49-F238E27FC236}">
                <a16:creationId xmlns:a16="http://schemas.microsoft.com/office/drawing/2014/main" id="{057BA164-1FE0-41DD-BE43-E3B9F9A57EDC}"/>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9C60BF96-5226-430D-9A0D-721CEF3C4815}" type="slidenum">
              <a:rPr lang="en-US" altLang="en-US">
                <a:latin typeface="Calibri" panose="020F0502020204030204" pitchFamily="34" charset="0"/>
              </a:rPr>
              <a:pPr eaLnBrk="1" hangingPunct="1"/>
              <a:t>18</a:t>
            </a:fld>
            <a:endParaRPr lang="en-US"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B9508778-3625-4E60-83AB-00424233AD4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a:extLst>
              <a:ext uri="{FF2B5EF4-FFF2-40B4-BE49-F238E27FC236}">
                <a16:creationId xmlns:a16="http://schemas.microsoft.com/office/drawing/2014/main" id="{8DDA97DD-E05D-4214-892B-4985E1C708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0900" name="Slide Number Placeholder 3">
            <a:extLst>
              <a:ext uri="{FF2B5EF4-FFF2-40B4-BE49-F238E27FC236}">
                <a16:creationId xmlns:a16="http://schemas.microsoft.com/office/drawing/2014/main" id="{0E474806-2586-4161-B7F1-DB87CA889757}"/>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BF7C88DD-945B-49CE-AF93-20145513DDD4}" type="slidenum">
              <a:rPr lang="en-US" altLang="en-US">
                <a:latin typeface="Calibri" panose="020F0502020204030204" pitchFamily="34" charset="0"/>
              </a:rPr>
              <a:pPr eaLnBrk="1" hangingPunct="1"/>
              <a:t>19</a:t>
            </a:fld>
            <a:endParaRPr lang="en-US"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839EE681-3C6F-47C0-A85E-1D71AF73C8F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id="{F6F8C98E-DB90-40E4-A10E-84AD1C93D02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1924" name="Slide Number Placeholder 3">
            <a:extLst>
              <a:ext uri="{FF2B5EF4-FFF2-40B4-BE49-F238E27FC236}">
                <a16:creationId xmlns:a16="http://schemas.microsoft.com/office/drawing/2014/main" id="{01A52851-CAA9-4860-8353-10B0F1E95144}"/>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86947824-BEB4-4BAD-A7B7-072C659BAB14}" type="slidenum">
              <a:rPr lang="en-US" altLang="en-US">
                <a:latin typeface="Calibri" panose="020F0502020204030204" pitchFamily="34" charset="0"/>
              </a:rPr>
              <a:pPr eaLnBrk="1" hangingPunct="1"/>
              <a:t>20</a:t>
            </a:fld>
            <a:endParaRPr lang="en-US"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CC8FA6F1-054C-4F7A-9CF1-083134D1A2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a:extLst>
              <a:ext uri="{FF2B5EF4-FFF2-40B4-BE49-F238E27FC236}">
                <a16:creationId xmlns:a16="http://schemas.microsoft.com/office/drawing/2014/main" id="{DF1DB767-BF9C-41F2-A203-2C7EDC1790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2948" name="Slide Number Placeholder 3">
            <a:extLst>
              <a:ext uri="{FF2B5EF4-FFF2-40B4-BE49-F238E27FC236}">
                <a16:creationId xmlns:a16="http://schemas.microsoft.com/office/drawing/2014/main" id="{959303F2-9CE4-418E-827C-CF76A40F23D5}"/>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A0606E37-8EA2-4485-A083-582D7B47D4D9}" type="slidenum">
              <a:rPr lang="en-US" altLang="en-US">
                <a:latin typeface="Calibri" panose="020F0502020204030204" pitchFamily="34" charset="0"/>
              </a:rPr>
              <a:pPr eaLnBrk="1" hangingPunct="1"/>
              <a:t>21</a:t>
            </a:fld>
            <a:endParaRPr lang="en-US"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42591E01-2AB9-4F05-832D-E5D9FD60CA7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es Placeholder 2">
            <a:extLst>
              <a:ext uri="{FF2B5EF4-FFF2-40B4-BE49-F238E27FC236}">
                <a16:creationId xmlns:a16="http://schemas.microsoft.com/office/drawing/2014/main" id="{BD649574-046C-496A-8051-25FB60B203F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3972" name="Slide Number Placeholder 3">
            <a:extLst>
              <a:ext uri="{FF2B5EF4-FFF2-40B4-BE49-F238E27FC236}">
                <a16:creationId xmlns:a16="http://schemas.microsoft.com/office/drawing/2014/main" id="{7210BC16-685A-4875-A028-E2B0185D6640}"/>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ADF481D3-F156-4046-8AA1-07533373FB7F}" type="slidenum">
              <a:rPr lang="en-US" altLang="en-US">
                <a:latin typeface="Calibri" panose="020F0502020204030204" pitchFamily="34" charset="0"/>
              </a:rPr>
              <a:pPr eaLnBrk="1" hangingPunct="1"/>
              <a:t>22</a:t>
            </a:fld>
            <a:endParaRPr lang="en-US"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DC7F0C3F-DDF0-4F9E-A609-C7D2C17F956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Notes Placeholder 2">
            <a:extLst>
              <a:ext uri="{FF2B5EF4-FFF2-40B4-BE49-F238E27FC236}">
                <a16:creationId xmlns:a16="http://schemas.microsoft.com/office/drawing/2014/main" id="{0669F6E5-0A97-4106-9BA9-7ACA7277AD0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4996" name="Slide Number Placeholder 3">
            <a:extLst>
              <a:ext uri="{FF2B5EF4-FFF2-40B4-BE49-F238E27FC236}">
                <a16:creationId xmlns:a16="http://schemas.microsoft.com/office/drawing/2014/main" id="{7ABDE26B-9271-42FA-A346-2D0D5A133CA8}"/>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74C88067-42C0-4B06-85EB-797A55BFFECB}" type="slidenum">
              <a:rPr lang="en-US" altLang="en-US">
                <a:latin typeface="Calibri" panose="020F0502020204030204" pitchFamily="34" charset="0"/>
              </a:rPr>
              <a:pPr eaLnBrk="1" hangingPunct="1"/>
              <a:t>23</a:t>
            </a:fld>
            <a:endParaRPr lang="en-US"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a:extLst>
              <a:ext uri="{FF2B5EF4-FFF2-40B4-BE49-F238E27FC236}">
                <a16:creationId xmlns:a16="http://schemas.microsoft.com/office/drawing/2014/main" id="{0D14CED6-A820-4897-84CC-0BF2063949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Notes Placeholder 2">
            <a:extLst>
              <a:ext uri="{FF2B5EF4-FFF2-40B4-BE49-F238E27FC236}">
                <a16:creationId xmlns:a16="http://schemas.microsoft.com/office/drawing/2014/main" id="{4DD1A9B7-195B-4E9D-9812-2B158A6611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6020" name="Slide Number Placeholder 3">
            <a:extLst>
              <a:ext uri="{FF2B5EF4-FFF2-40B4-BE49-F238E27FC236}">
                <a16:creationId xmlns:a16="http://schemas.microsoft.com/office/drawing/2014/main" id="{71489598-58B0-4D4F-BC5E-8B284E766813}"/>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5B1A3121-406D-436C-A666-E8D190FE3705}" type="slidenum">
              <a:rPr lang="en-US" altLang="en-US">
                <a:latin typeface="Calibri" panose="020F0502020204030204" pitchFamily="34" charset="0"/>
              </a:rPr>
              <a:pPr eaLnBrk="1" hangingPunct="1"/>
              <a:t>24</a:t>
            </a:fld>
            <a:endParaRPr lang="en-US" altLang="en-US">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AECCF589-ABE4-4B5B-88D3-4677ABE82FA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a:extLst>
              <a:ext uri="{FF2B5EF4-FFF2-40B4-BE49-F238E27FC236}">
                <a16:creationId xmlns:a16="http://schemas.microsoft.com/office/drawing/2014/main" id="{B92A3F17-BBED-44B3-8DF2-7BF69944458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7044" name="Slide Number Placeholder 3">
            <a:extLst>
              <a:ext uri="{FF2B5EF4-FFF2-40B4-BE49-F238E27FC236}">
                <a16:creationId xmlns:a16="http://schemas.microsoft.com/office/drawing/2014/main" id="{511F8F90-BF07-4D50-9F90-9E6B847C3E9D}"/>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643A89CB-9F56-4134-B871-9EB725F22095}" type="slidenum">
              <a:rPr lang="en-US" altLang="en-US">
                <a:latin typeface="Calibri" panose="020F0502020204030204" pitchFamily="34" charset="0"/>
              </a:rPr>
              <a:pPr eaLnBrk="1" hangingPunct="1"/>
              <a:t>25</a:t>
            </a:fld>
            <a:endParaRPr lang="en-US" altLang="en-US">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a:extLst>
              <a:ext uri="{FF2B5EF4-FFF2-40B4-BE49-F238E27FC236}">
                <a16:creationId xmlns:a16="http://schemas.microsoft.com/office/drawing/2014/main" id="{8FB215C3-504D-47DB-8C98-0F1D3BF61A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es Placeholder 2">
            <a:extLst>
              <a:ext uri="{FF2B5EF4-FFF2-40B4-BE49-F238E27FC236}">
                <a16:creationId xmlns:a16="http://schemas.microsoft.com/office/drawing/2014/main" id="{1D5E0893-6987-49E5-BD92-F359ECB8E4B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8068" name="Slide Number Placeholder 3">
            <a:extLst>
              <a:ext uri="{FF2B5EF4-FFF2-40B4-BE49-F238E27FC236}">
                <a16:creationId xmlns:a16="http://schemas.microsoft.com/office/drawing/2014/main" id="{5EBDC18F-B6BD-40F0-9999-509B154D6101}"/>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757E3336-3D40-41B0-8DDC-1FFA32989C73}" type="slidenum">
              <a:rPr lang="en-US" altLang="en-US">
                <a:latin typeface="Calibri" panose="020F0502020204030204" pitchFamily="34" charset="0"/>
              </a:rPr>
              <a:pPr eaLnBrk="1" hangingPunct="1"/>
              <a:t>26</a:t>
            </a:fld>
            <a:endParaRPr lang="en-US" altLang="en-US">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ED995E4C-D1BD-4304-BF73-DCDED685D98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a:extLst>
              <a:ext uri="{FF2B5EF4-FFF2-40B4-BE49-F238E27FC236}">
                <a16:creationId xmlns:a16="http://schemas.microsoft.com/office/drawing/2014/main" id="{4343760B-1E91-4585-B6FD-72D97EA9E72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9092" name="Slide Number Placeholder 3">
            <a:extLst>
              <a:ext uri="{FF2B5EF4-FFF2-40B4-BE49-F238E27FC236}">
                <a16:creationId xmlns:a16="http://schemas.microsoft.com/office/drawing/2014/main" id="{1481ACEE-66F9-4B9F-BCEE-E797E2CB928B}"/>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EE4EE363-A5BD-4DFA-A0FF-12EC4C5ADCA9}" type="slidenum">
              <a:rPr lang="en-US" altLang="en-US">
                <a:latin typeface="Calibri" panose="020F0502020204030204" pitchFamily="34" charset="0"/>
              </a:rPr>
              <a:pPr eaLnBrk="1" hangingPunct="1"/>
              <a:t>27</a:t>
            </a:fld>
            <a:endParaRPr lang="en-US" altLang="en-US">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a:extLst>
              <a:ext uri="{FF2B5EF4-FFF2-40B4-BE49-F238E27FC236}">
                <a16:creationId xmlns:a16="http://schemas.microsoft.com/office/drawing/2014/main" id="{8CA80308-64DA-4E77-8849-0FFB2307C09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a:extLst>
              <a:ext uri="{FF2B5EF4-FFF2-40B4-BE49-F238E27FC236}">
                <a16:creationId xmlns:a16="http://schemas.microsoft.com/office/drawing/2014/main" id="{B551AA28-CF75-4A73-96AD-D994D6DFFD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0116" name="Slide Number Placeholder 3">
            <a:extLst>
              <a:ext uri="{FF2B5EF4-FFF2-40B4-BE49-F238E27FC236}">
                <a16:creationId xmlns:a16="http://schemas.microsoft.com/office/drawing/2014/main" id="{CC5E75CB-B4E5-4C22-9098-C5718CD8E2AD}"/>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973224FC-4F34-4247-92EB-02186795974B}" type="slidenum">
              <a:rPr lang="en-US" altLang="en-US">
                <a:latin typeface="Calibri" panose="020F0502020204030204" pitchFamily="34" charset="0"/>
              </a:rPr>
              <a:pPr eaLnBrk="1" hangingPunct="1"/>
              <a:t>28</a:t>
            </a:fld>
            <a:endParaRPr lang="en-US" altLang="en-US">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a:extLst>
              <a:ext uri="{FF2B5EF4-FFF2-40B4-BE49-F238E27FC236}">
                <a16:creationId xmlns:a16="http://schemas.microsoft.com/office/drawing/2014/main" id="{FC048661-ADFD-4501-84B9-228948AB2CF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a:extLst>
              <a:ext uri="{FF2B5EF4-FFF2-40B4-BE49-F238E27FC236}">
                <a16:creationId xmlns:a16="http://schemas.microsoft.com/office/drawing/2014/main" id="{690DD3A8-C074-4A4C-B258-8D0A9E665A2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1140" name="Slide Number Placeholder 3">
            <a:extLst>
              <a:ext uri="{FF2B5EF4-FFF2-40B4-BE49-F238E27FC236}">
                <a16:creationId xmlns:a16="http://schemas.microsoft.com/office/drawing/2014/main" id="{2C8CA916-A221-4807-A53D-A0667F9B07DD}"/>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73E1B2A7-82AF-4587-9B9C-B938A22EB62E}" type="slidenum">
              <a:rPr lang="en-US" altLang="en-US">
                <a:latin typeface="Calibri" panose="020F0502020204030204" pitchFamily="34" charset="0"/>
              </a:rPr>
              <a:pPr eaLnBrk="1" hangingPunct="1"/>
              <a:t>29</a:t>
            </a:fld>
            <a:endParaRPr lang="en-US" altLang="en-US">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a:extLst>
              <a:ext uri="{FF2B5EF4-FFF2-40B4-BE49-F238E27FC236}">
                <a16:creationId xmlns:a16="http://schemas.microsoft.com/office/drawing/2014/main" id="{24C2A84D-D8FB-4CC6-9FD2-9869FBBA7E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a:extLst>
              <a:ext uri="{FF2B5EF4-FFF2-40B4-BE49-F238E27FC236}">
                <a16:creationId xmlns:a16="http://schemas.microsoft.com/office/drawing/2014/main" id="{FEC36C8E-2B2A-41F8-BE7D-81ACBC73C9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2164" name="Slide Number Placeholder 3">
            <a:extLst>
              <a:ext uri="{FF2B5EF4-FFF2-40B4-BE49-F238E27FC236}">
                <a16:creationId xmlns:a16="http://schemas.microsoft.com/office/drawing/2014/main" id="{A357A130-4D48-4816-9B6D-8AE1459D2F17}"/>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9B34F4D5-703D-43E0-8BD7-C8D2FCE54EE6}" type="slidenum">
              <a:rPr lang="en-US" altLang="en-US">
                <a:latin typeface="Calibri" panose="020F0502020204030204" pitchFamily="34" charset="0"/>
              </a:rPr>
              <a:pPr eaLnBrk="1" hangingPunct="1"/>
              <a:t>30</a:t>
            </a:fld>
            <a:endParaRPr lang="en-US" altLang="en-US">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a:extLst>
              <a:ext uri="{FF2B5EF4-FFF2-40B4-BE49-F238E27FC236}">
                <a16:creationId xmlns:a16="http://schemas.microsoft.com/office/drawing/2014/main" id="{87063EC8-AC4D-4201-BAAB-A7E232805F6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a:extLst>
              <a:ext uri="{FF2B5EF4-FFF2-40B4-BE49-F238E27FC236}">
                <a16:creationId xmlns:a16="http://schemas.microsoft.com/office/drawing/2014/main" id="{4F9DD956-668D-4528-AEE0-D78684AAFF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2164" name="Slide Number Placeholder 3">
            <a:extLst>
              <a:ext uri="{FF2B5EF4-FFF2-40B4-BE49-F238E27FC236}">
                <a16:creationId xmlns:a16="http://schemas.microsoft.com/office/drawing/2014/main" id="{A250DAB3-5CCB-4DBA-AE8A-06BD42063B35}"/>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9C55B8EF-3A9B-4DBA-824C-2AA6979DCB72}" type="slidenum">
              <a:rPr lang="en-US" altLang="en-US">
                <a:latin typeface="Calibri" panose="020F0502020204030204" pitchFamily="34" charset="0"/>
              </a:rPr>
              <a:pPr eaLnBrk="1" hangingPunct="1"/>
              <a:t>31</a:t>
            </a:fld>
            <a:endParaRPr lang="en-US" altLang="en-US">
              <a:latin typeface="Calibri" panose="020F050202020403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F41C5D9F-105B-4FAE-8AD8-268F896EA3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a:extLst>
              <a:ext uri="{FF2B5EF4-FFF2-40B4-BE49-F238E27FC236}">
                <a16:creationId xmlns:a16="http://schemas.microsoft.com/office/drawing/2014/main" id="{355910CB-63B3-420C-B001-F2DC9D94D24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3188" name="Slide Number Placeholder 3">
            <a:extLst>
              <a:ext uri="{FF2B5EF4-FFF2-40B4-BE49-F238E27FC236}">
                <a16:creationId xmlns:a16="http://schemas.microsoft.com/office/drawing/2014/main" id="{DD3D852E-8639-4873-A75D-9A6DE62B9271}"/>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EB917208-50D4-42AC-B595-FD4ABD160FF3}" type="slidenum">
              <a:rPr lang="en-US" altLang="en-US">
                <a:latin typeface="Calibri" panose="020F0502020204030204" pitchFamily="34" charset="0"/>
              </a:rPr>
              <a:pPr eaLnBrk="1" hangingPunct="1"/>
              <a:t>32</a:t>
            </a:fld>
            <a:endParaRPr lang="en-US" altLang="en-US">
              <a:latin typeface="Calibri" panose="020F050202020403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6DEFE2F9-12E4-426B-9730-37336953CC7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a:extLst>
              <a:ext uri="{FF2B5EF4-FFF2-40B4-BE49-F238E27FC236}">
                <a16:creationId xmlns:a16="http://schemas.microsoft.com/office/drawing/2014/main" id="{8B85A04E-914E-4899-B41A-822534466A0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4212" name="Slide Number Placeholder 3">
            <a:extLst>
              <a:ext uri="{FF2B5EF4-FFF2-40B4-BE49-F238E27FC236}">
                <a16:creationId xmlns:a16="http://schemas.microsoft.com/office/drawing/2014/main" id="{BA8758E4-C558-4C7F-BDD3-C7297706C0D2}"/>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DE753389-47FC-4BD9-A91C-2E53ABACED75}" type="slidenum">
              <a:rPr lang="en-US" altLang="en-US">
                <a:latin typeface="Calibri" panose="020F0502020204030204" pitchFamily="34" charset="0"/>
              </a:rPr>
              <a:pPr eaLnBrk="1" hangingPunct="1"/>
              <a:t>33</a:t>
            </a:fld>
            <a:endParaRPr lang="en-US" altLang="en-US">
              <a:latin typeface="Calibri" panose="020F050202020403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a:extLst>
              <a:ext uri="{FF2B5EF4-FFF2-40B4-BE49-F238E27FC236}">
                <a16:creationId xmlns:a16="http://schemas.microsoft.com/office/drawing/2014/main" id="{9C1C3FCC-072E-4DA5-8A1E-A02A8458431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Notes Placeholder 2">
            <a:extLst>
              <a:ext uri="{FF2B5EF4-FFF2-40B4-BE49-F238E27FC236}">
                <a16:creationId xmlns:a16="http://schemas.microsoft.com/office/drawing/2014/main" id="{3945D00A-D97C-4EFC-A0AA-A3B732DE33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5236" name="Slide Number Placeholder 3">
            <a:extLst>
              <a:ext uri="{FF2B5EF4-FFF2-40B4-BE49-F238E27FC236}">
                <a16:creationId xmlns:a16="http://schemas.microsoft.com/office/drawing/2014/main" id="{0A858EE3-0697-4C54-AD2D-20BF069ED963}"/>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ED6B2FB4-EE86-4E2F-B95B-EDE263107595}" type="slidenum">
              <a:rPr lang="en-US" altLang="en-US">
                <a:latin typeface="Calibri" panose="020F0502020204030204" pitchFamily="34" charset="0"/>
              </a:rPr>
              <a:pPr eaLnBrk="1" hangingPunct="1"/>
              <a:t>34</a:t>
            </a:fld>
            <a:endParaRPr lang="en-US" altLang="en-US">
              <a:latin typeface="Calibri" panose="020F050202020403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a:extLst>
              <a:ext uri="{FF2B5EF4-FFF2-40B4-BE49-F238E27FC236}">
                <a16:creationId xmlns:a16="http://schemas.microsoft.com/office/drawing/2014/main" id="{64EB0848-F2FE-446E-B184-6ADD0806A0D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a:extLst>
              <a:ext uri="{FF2B5EF4-FFF2-40B4-BE49-F238E27FC236}">
                <a16:creationId xmlns:a16="http://schemas.microsoft.com/office/drawing/2014/main" id="{31D08F7C-B9CF-4CB8-86E9-1CFFA7BDE48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6260" name="Slide Number Placeholder 3">
            <a:extLst>
              <a:ext uri="{FF2B5EF4-FFF2-40B4-BE49-F238E27FC236}">
                <a16:creationId xmlns:a16="http://schemas.microsoft.com/office/drawing/2014/main" id="{C83088B4-45CC-44FD-BF94-3BFC8C02E23F}"/>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3CD67607-1740-42EF-808E-709027308FD9}" type="slidenum">
              <a:rPr lang="en-US" altLang="en-US">
                <a:latin typeface="Calibri" panose="020F0502020204030204" pitchFamily="34" charset="0"/>
              </a:rPr>
              <a:pPr eaLnBrk="1" hangingPunct="1"/>
              <a:t>35</a:t>
            </a:fld>
            <a:endParaRPr lang="en-US" altLang="en-US">
              <a:latin typeface="Calibri" panose="020F050202020403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a:extLst>
              <a:ext uri="{FF2B5EF4-FFF2-40B4-BE49-F238E27FC236}">
                <a16:creationId xmlns:a16="http://schemas.microsoft.com/office/drawing/2014/main" id="{68BDD181-FCBC-41D6-A6E2-65196C86D2E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Notes Placeholder 2">
            <a:extLst>
              <a:ext uri="{FF2B5EF4-FFF2-40B4-BE49-F238E27FC236}">
                <a16:creationId xmlns:a16="http://schemas.microsoft.com/office/drawing/2014/main" id="{06207DAD-6F6B-40DD-A2C6-7DCA46FA86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7284" name="Slide Number Placeholder 3">
            <a:extLst>
              <a:ext uri="{FF2B5EF4-FFF2-40B4-BE49-F238E27FC236}">
                <a16:creationId xmlns:a16="http://schemas.microsoft.com/office/drawing/2014/main" id="{5C70AABA-3479-42CA-B2B6-FCCC392F44ED}"/>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FBFF2CA4-D875-42F3-8A9B-9A25C96B279B}" type="slidenum">
              <a:rPr lang="en-US" altLang="en-US">
                <a:latin typeface="Calibri" panose="020F0502020204030204" pitchFamily="34" charset="0"/>
              </a:rPr>
              <a:pPr eaLnBrk="1" hangingPunct="1"/>
              <a:t>36</a:t>
            </a:fld>
            <a:endParaRPr lang="en-US" altLang="en-US">
              <a:latin typeface="Calibri" panose="020F0502020204030204"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a:extLst>
              <a:ext uri="{FF2B5EF4-FFF2-40B4-BE49-F238E27FC236}">
                <a16:creationId xmlns:a16="http://schemas.microsoft.com/office/drawing/2014/main" id="{A953FF55-311A-469C-84AF-F7021D9F6E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a:extLst>
              <a:ext uri="{FF2B5EF4-FFF2-40B4-BE49-F238E27FC236}">
                <a16:creationId xmlns:a16="http://schemas.microsoft.com/office/drawing/2014/main" id="{31BD1E85-9579-498E-A082-3945946EF2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8308" name="Slide Number Placeholder 3">
            <a:extLst>
              <a:ext uri="{FF2B5EF4-FFF2-40B4-BE49-F238E27FC236}">
                <a16:creationId xmlns:a16="http://schemas.microsoft.com/office/drawing/2014/main" id="{7C73DAE6-E696-45E9-BD03-9AB7AB796EF6}"/>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0894892B-50E9-4876-AE71-C3BE4C658E9E}" type="slidenum">
              <a:rPr lang="en-US" altLang="en-US">
                <a:latin typeface="Calibri" panose="020F0502020204030204" pitchFamily="34" charset="0"/>
              </a:rPr>
              <a:pPr eaLnBrk="1" hangingPunct="1"/>
              <a:t>37</a:t>
            </a:fld>
            <a:endParaRPr lang="en-US" altLang="en-US">
              <a:latin typeface="Calibri" panose="020F050202020403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a:extLst>
              <a:ext uri="{FF2B5EF4-FFF2-40B4-BE49-F238E27FC236}">
                <a16:creationId xmlns:a16="http://schemas.microsoft.com/office/drawing/2014/main" id="{7291A5B9-FA00-41CF-8165-4ED1E08D4D9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Notes Placeholder 2">
            <a:extLst>
              <a:ext uri="{FF2B5EF4-FFF2-40B4-BE49-F238E27FC236}">
                <a16:creationId xmlns:a16="http://schemas.microsoft.com/office/drawing/2014/main" id="{442912B4-E284-4F22-9F6E-4AC45216CF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9332" name="Slide Number Placeholder 3">
            <a:extLst>
              <a:ext uri="{FF2B5EF4-FFF2-40B4-BE49-F238E27FC236}">
                <a16:creationId xmlns:a16="http://schemas.microsoft.com/office/drawing/2014/main" id="{2709844C-5953-42C9-B80E-3E929AF6F5D9}"/>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6ED4CB16-FF9E-4411-8793-3C6C65D5F963}" type="slidenum">
              <a:rPr lang="en-US" altLang="en-US">
                <a:latin typeface="Calibri" panose="020F0502020204030204" pitchFamily="34" charset="0"/>
              </a:rPr>
              <a:pPr eaLnBrk="1" hangingPunct="1"/>
              <a:t>38</a:t>
            </a:fld>
            <a:endParaRPr lang="en-US" altLang="en-US">
              <a:latin typeface="Calibri" panose="020F050202020403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a:extLst>
              <a:ext uri="{FF2B5EF4-FFF2-40B4-BE49-F238E27FC236}">
                <a16:creationId xmlns:a16="http://schemas.microsoft.com/office/drawing/2014/main" id="{3E67ECDE-1357-43BD-94BD-6E64207128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es Placeholder 2">
            <a:extLst>
              <a:ext uri="{FF2B5EF4-FFF2-40B4-BE49-F238E27FC236}">
                <a16:creationId xmlns:a16="http://schemas.microsoft.com/office/drawing/2014/main" id="{28F603C4-229A-44FB-A9D0-A12413BCAB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0356" name="Slide Number Placeholder 3">
            <a:extLst>
              <a:ext uri="{FF2B5EF4-FFF2-40B4-BE49-F238E27FC236}">
                <a16:creationId xmlns:a16="http://schemas.microsoft.com/office/drawing/2014/main" id="{21F4CED7-581F-424A-A7BD-B0DC6CBC9964}"/>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E8BA0143-3776-47F9-9BA6-2F63C1E3F38F}" type="slidenum">
              <a:rPr lang="en-US" altLang="en-US">
                <a:latin typeface="Calibri" panose="020F0502020204030204" pitchFamily="34" charset="0"/>
              </a:rPr>
              <a:pPr eaLnBrk="1" hangingPunct="1"/>
              <a:t>39</a:t>
            </a:fld>
            <a:endParaRPr lang="en-US" altLang="en-US">
              <a:latin typeface="Calibri" panose="020F050202020403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a:extLst>
              <a:ext uri="{FF2B5EF4-FFF2-40B4-BE49-F238E27FC236}">
                <a16:creationId xmlns:a16="http://schemas.microsoft.com/office/drawing/2014/main" id="{A6A9BC4E-3FB3-49C0-A813-595F60B77A1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a:extLst>
              <a:ext uri="{FF2B5EF4-FFF2-40B4-BE49-F238E27FC236}">
                <a16:creationId xmlns:a16="http://schemas.microsoft.com/office/drawing/2014/main" id="{9FF0DDF3-B5F2-420B-885C-B1C28706291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1380" name="Slide Number Placeholder 3">
            <a:extLst>
              <a:ext uri="{FF2B5EF4-FFF2-40B4-BE49-F238E27FC236}">
                <a16:creationId xmlns:a16="http://schemas.microsoft.com/office/drawing/2014/main" id="{830C5364-2B3E-4A36-8638-5E465F80AA35}"/>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B2DB9C98-6F4C-41D7-81A0-E0118D8910AF}" type="slidenum">
              <a:rPr lang="en-US" altLang="en-US">
                <a:latin typeface="Calibri" panose="020F0502020204030204" pitchFamily="34" charset="0"/>
              </a:rPr>
              <a:pPr eaLnBrk="1" hangingPunct="1"/>
              <a:t>40</a:t>
            </a:fld>
            <a:endParaRPr lang="en-US" altLang="en-US">
              <a:latin typeface="Calibri" panose="020F050202020403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a:extLst>
              <a:ext uri="{FF2B5EF4-FFF2-40B4-BE49-F238E27FC236}">
                <a16:creationId xmlns:a16="http://schemas.microsoft.com/office/drawing/2014/main" id="{271D5733-177F-48B9-B4F9-B88FDA723E8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Notes Placeholder 2">
            <a:extLst>
              <a:ext uri="{FF2B5EF4-FFF2-40B4-BE49-F238E27FC236}">
                <a16:creationId xmlns:a16="http://schemas.microsoft.com/office/drawing/2014/main" id="{1A001411-752F-44AD-8451-A034DE700C4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2404" name="Slide Number Placeholder 3">
            <a:extLst>
              <a:ext uri="{FF2B5EF4-FFF2-40B4-BE49-F238E27FC236}">
                <a16:creationId xmlns:a16="http://schemas.microsoft.com/office/drawing/2014/main" id="{024191FD-D23C-48E1-87C5-20E36DCD2FB8}"/>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23884CF0-B79A-466D-9051-7F09BC9E7613}" type="slidenum">
              <a:rPr lang="en-US" altLang="en-US">
                <a:latin typeface="Calibri" panose="020F0502020204030204" pitchFamily="34" charset="0"/>
              </a:rPr>
              <a:pPr eaLnBrk="1" hangingPunct="1"/>
              <a:t>41</a:t>
            </a:fld>
            <a:endParaRPr lang="en-US" altLang="en-US">
              <a:latin typeface="Calibri" panose="020F0502020204030204"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a:extLst>
              <a:ext uri="{FF2B5EF4-FFF2-40B4-BE49-F238E27FC236}">
                <a16:creationId xmlns:a16="http://schemas.microsoft.com/office/drawing/2014/main" id="{DAF33098-DE4A-48C2-9DBC-92B562F22C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es Placeholder 2">
            <a:extLst>
              <a:ext uri="{FF2B5EF4-FFF2-40B4-BE49-F238E27FC236}">
                <a16:creationId xmlns:a16="http://schemas.microsoft.com/office/drawing/2014/main" id="{8A5B8B03-3C1D-4539-9275-7DE79BB84D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3428" name="Slide Number Placeholder 3">
            <a:extLst>
              <a:ext uri="{FF2B5EF4-FFF2-40B4-BE49-F238E27FC236}">
                <a16:creationId xmlns:a16="http://schemas.microsoft.com/office/drawing/2014/main" id="{D9AEA240-0158-4655-BD26-3B48A02DE7EE}"/>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DEC54AA2-DBC6-4E36-96F3-66D2B11CF79F}" type="slidenum">
              <a:rPr lang="en-US" altLang="en-US">
                <a:latin typeface="Calibri" panose="020F0502020204030204" pitchFamily="34" charset="0"/>
              </a:rPr>
              <a:pPr eaLnBrk="1" hangingPunct="1"/>
              <a:t>42</a:t>
            </a:fld>
            <a:endParaRPr lang="en-US" altLang="en-US">
              <a:latin typeface="Calibri" panose="020F050202020403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81604523-7E53-41D8-89F6-9548A449FB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a:extLst>
              <a:ext uri="{FF2B5EF4-FFF2-40B4-BE49-F238E27FC236}">
                <a16:creationId xmlns:a16="http://schemas.microsoft.com/office/drawing/2014/main" id="{F78FDDB0-0A9A-4991-9BE1-EEB4FA6609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4452" name="Slide Number Placeholder 3">
            <a:extLst>
              <a:ext uri="{FF2B5EF4-FFF2-40B4-BE49-F238E27FC236}">
                <a16:creationId xmlns:a16="http://schemas.microsoft.com/office/drawing/2014/main" id="{17CC20A5-05F2-49F5-8A95-46060B32A1B7}"/>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B7F2D143-9CB4-470E-9AEC-3FB805324AFA}" type="slidenum">
              <a:rPr lang="en-US" altLang="en-US">
                <a:latin typeface="Calibri" panose="020F0502020204030204" pitchFamily="34" charset="0"/>
              </a:rPr>
              <a:pPr eaLnBrk="1" hangingPunct="1"/>
              <a:t>43</a:t>
            </a:fld>
            <a:endParaRPr lang="en-US" altLang="en-US">
              <a:latin typeface="Calibri" panose="020F0502020204030204"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a:extLst>
              <a:ext uri="{FF2B5EF4-FFF2-40B4-BE49-F238E27FC236}">
                <a16:creationId xmlns:a16="http://schemas.microsoft.com/office/drawing/2014/main" id="{9CFC5607-0E9F-4A2E-834D-FD40AC4745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a:extLst>
              <a:ext uri="{FF2B5EF4-FFF2-40B4-BE49-F238E27FC236}">
                <a16:creationId xmlns:a16="http://schemas.microsoft.com/office/drawing/2014/main" id="{809A1AD4-2881-4724-B62C-CB2398A881D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5476" name="Slide Number Placeholder 3">
            <a:extLst>
              <a:ext uri="{FF2B5EF4-FFF2-40B4-BE49-F238E27FC236}">
                <a16:creationId xmlns:a16="http://schemas.microsoft.com/office/drawing/2014/main" id="{3798FC50-D86A-499B-B21A-9C450B1A0986}"/>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D6D242F2-B782-4AF9-935C-468E5DFE37EF}" type="slidenum">
              <a:rPr lang="en-US" altLang="en-US">
                <a:latin typeface="Calibri" panose="020F0502020204030204" pitchFamily="34" charset="0"/>
              </a:rPr>
              <a:pPr eaLnBrk="1" hangingPunct="1"/>
              <a:t>44</a:t>
            </a:fld>
            <a:endParaRPr lang="en-US" altLang="en-US">
              <a:latin typeface="Calibri" panose="020F0502020204030204"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a:extLst>
              <a:ext uri="{FF2B5EF4-FFF2-40B4-BE49-F238E27FC236}">
                <a16:creationId xmlns:a16="http://schemas.microsoft.com/office/drawing/2014/main" id="{034D5BDE-8CC6-4978-B6AE-D71A7BCF7AA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a:extLst>
              <a:ext uri="{FF2B5EF4-FFF2-40B4-BE49-F238E27FC236}">
                <a16:creationId xmlns:a16="http://schemas.microsoft.com/office/drawing/2014/main" id="{AF3ECF06-9152-403E-A6C7-8D497FA8B7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6500" name="Slide Number Placeholder 3">
            <a:extLst>
              <a:ext uri="{FF2B5EF4-FFF2-40B4-BE49-F238E27FC236}">
                <a16:creationId xmlns:a16="http://schemas.microsoft.com/office/drawing/2014/main" id="{CFC4DFC1-7883-4FC2-8C22-3155D8A3A115}"/>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15F46100-2330-4D7F-ACAD-188F48742FB1}" type="slidenum">
              <a:rPr lang="en-US" altLang="en-US">
                <a:latin typeface="Calibri" panose="020F0502020204030204" pitchFamily="34" charset="0"/>
              </a:rPr>
              <a:pPr eaLnBrk="1" hangingPunct="1"/>
              <a:t>45</a:t>
            </a:fld>
            <a:endParaRPr lang="en-US" altLang="en-US">
              <a:latin typeface="Calibri" panose="020F0502020204030204"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a:extLst>
              <a:ext uri="{FF2B5EF4-FFF2-40B4-BE49-F238E27FC236}">
                <a16:creationId xmlns:a16="http://schemas.microsoft.com/office/drawing/2014/main" id="{B316CE5F-45A5-4964-947B-681E9E68BA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a:extLst>
              <a:ext uri="{FF2B5EF4-FFF2-40B4-BE49-F238E27FC236}">
                <a16:creationId xmlns:a16="http://schemas.microsoft.com/office/drawing/2014/main" id="{C82E39A0-7896-4FC5-8644-33251BAC10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7524" name="Slide Number Placeholder 3">
            <a:extLst>
              <a:ext uri="{FF2B5EF4-FFF2-40B4-BE49-F238E27FC236}">
                <a16:creationId xmlns:a16="http://schemas.microsoft.com/office/drawing/2014/main" id="{8B93332F-EBA6-4B1D-9562-3CFEA7B19A43}"/>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7A9A814E-73B5-4D1F-98D7-4801C6D70EC3}" type="slidenum">
              <a:rPr lang="en-US" altLang="en-US">
                <a:latin typeface="Calibri" panose="020F0502020204030204" pitchFamily="34" charset="0"/>
              </a:rPr>
              <a:pPr eaLnBrk="1" hangingPunct="1"/>
              <a:t>46</a:t>
            </a:fld>
            <a:endParaRPr lang="en-US" altLang="en-US">
              <a:latin typeface="Calibri" panose="020F0502020204030204"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a:extLst>
              <a:ext uri="{FF2B5EF4-FFF2-40B4-BE49-F238E27FC236}">
                <a16:creationId xmlns:a16="http://schemas.microsoft.com/office/drawing/2014/main" id="{470C56F6-B04A-420A-818F-F003C58BFC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a:extLst>
              <a:ext uri="{FF2B5EF4-FFF2-40B4-BE49-F238E27FC236}">
                <a16:creationId xmlns:a16="http://schemas.microsoft.com/office/drawing/2014/main" id="{F443DEA1-74AF-4CB7-B58C-B3D1C9B5AC0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8548" name="Slide Number Placeholder 3">
            <a:extLst>
              <a:ext uri="{FF2B5EF4-FFF2-40B4-BE49-F238E27FC236}">
                <a16:creationId xmlns:a16="http://schemas.microsoft.com/office/drawing/2014/main" id="{72C0E774-9B85-4791-90B0-8E2A8E7EACAD}"/>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3D69BF40-E1CE-4AA7-A0A6-717BDF87F11D}" type="slidenum">
              <a:rPr lang="en-US" altLang="en-US">
                <a:latin typeface="Calibri" panose="020F0502020204030204" pitchFamily="34" charset="0"/>
              </a:rPr>
              <a:pPr eaLnBrk="1" hangingPunct="1"/>
              <a:t>47</a:t>
            </a:fld>
            <a:endParaRPr lang="en-US" altLang="en-US">
              <a:latin typeface="Calibri" panose="020F0502020204030204"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a:extLst>
              <a:ext uri="{FF2B5EF4-FFF2-40B4-BE49-F238E27FC236}">
                <a16:creationId xmlns:a16="http://schemas.microsoft.com/office/drawing/2014/main" id="{7C40775C-527F-4D0F-99D5-57F435C6C4A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a:extLst>
              <a:ext uri="{FF2B5EF4-FFF2-40B4-BE49-F238E27FC236}">
                <a16:creationId xmlns:a16="http://schemas.microsoft.com/office/drawing/2014/main" id="{DD373607-4113-48C7-8EC4-4522437EAE6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9572" name="Slide Number Placeholder 3">
            <a:extLst>
              <a:ext uri="{FF2B5EF4-FFF2-40B4-BE49-F238E27FC236}">
                <a16:creationId xmlns:a16="http://schemas.microsoft.com/office/drawing/2014/main" id="{FB84907C-9C9C-471D-A5A7-12E5B1848B48}"/>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9EAD670E-B91F-4C23-BD29-C2AB6377EB8A}" type="slidenum">
              <a:rPr lang="en-US" altLang="en-US">
                <a:latin typeface="Calibri" panose="020F0502020204030204" pitchFamily="34" charset="0"/>
              </a:rPr>
              <a:pPr eaLnBrk="1" hangingPunct="1"/>
              <a:t>48</a:t>
            </a:fld>
            <a:endParaRPr lang="en-US" altLang="en-US">
              <a:latin typeface="Calibri" panose="020F050202020403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a:extLst>
              <a:ext uri="{FF2B5EF4-FFF2-40B4-BE49-F238E27FC236}">
                <a16:creationId xmlns:a16="http://schemas.microsoft.com/office/drawing/2014/main" id="{7157E87F-56E8-4855-98A9-98F66F0D1B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a:extLst>
              <a:ext uri="{FF2B5EF4-FFF2-40B4-BE49-F238E27FC236}">
                <a16:creationId xmlns:a16="http://schemas.microsoft.com/office/drawing/2014/main" id="{B597B881-B227-4BA2-85E7-2656FE4BF7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0596" name="Slide Number Placeholder 3">
            <a:extLst>
              <a:ext uri="{FF2B5EF4-FFF2-40B4-BE49-F238E27FC236}">
                <a16:creationId xmlns:a16="http://schemas.microsoft.com/office/drawing/2014/main" id="{1C3BB70B-1D07-49FB-BE5F-BDD5962FA961}"/>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0F1BF274-2FD1-44A5-A77C-70A01D10C8C9}" type="slidenum">
              <a:rPr lang="en-US" altLang="en-US">
                <a:latin typeface="Calibri" panose="020F0502020204030204" pitchFamily="34" charset="0"/>
              </a:rPr>
              <a:pPr eaLnBrk="1" hangingPunct="1"/>
              <a:t>49</a:t>
            </a:fld>
            <a:endParaRPr lang="en-US" altLang="en-US">
              <a:latin typeface="Calibri" panose="020F0502020204030204"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a:extLst>
              <a:ext uri="{FF2B5EF4-FFF2-40B4-BE49-F238E27FC236}">
                <a16:creationId xmlns:a16="http://schemas.microsoft.com/office/drawing/2014/main" id="{0E393125-7AD6-42FF-9F76-D2E46274442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a:extLst>
              <a:ext uri="{FF2B5EF4-FFF2-40B4-BE49-F238E27FC236}">
                <a16:creationId xmlns:a16="http://schemas.microsoft.com/office/drawing/2014/main" id="{E35B231E-6164-408F-8752-1EDD637B211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1620" name="Slide Number Placeholder 3">
            <a:extLst>
              <a:ext uri="{FF2B5EF4-FFF2-40B4-BE49-F238E27FC236}">
                <a16:creationId xmlns:a16="http://schemas.microsoft.com/office/drawing/2014/main" id="{3BA28B28-3974-4251-8888-784DFACF5766}"/>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3ED95EB5-C072-47FC-9B86-A05DEA5B0D1C}" type="slidenum">
              <a:rPr lang="en-US" altLang="en-US">
                <a:latin typeface="Calibri" panose="020F0502020204030204" pitchFamily="34" charset="0"/>
              </a:rPr>
              <a:pPr eaLnBrk="1" hangingPunct="1"/>
              <a:t>50</a:t>
            </a:fld>
            <a:endParaRPr lang="en-US" altLang="en-US">
              <a:latin typeface="Calibri" panose="020F0502020204030204"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id="{FF4FFF72-AF94-4ED3-A28C-3FA21BEDDA1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a:extLst>
              <a:ext uri="{FF2B5EF4-FFF2-40B4-BE49-F238E27FC236}">
                <a16:creationId xmlns:a16="http://schemas.microsoft.com/office/drawing/2014/main" id="{A6DBF5F0-AEFE-4778-812A-DCAC5E10E74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2644" name="Slide Number Placeholder 3">
            <a:extLst>
              <a:ext uri="{FF2B5EF4-FFF2-40B4-BE49-F238E27FC236}">
                <a16:creationId xmlns:a16="http://schemas.microsoft.com/office/drawing/2014/main" id="{AF1593EA-E1A2-494C-BA37-8C2DB3BE2F94}"/>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EA11A006-3FFD-4697-8A66-E1CE0C44C51B}" type="slidenum">
              <a:rPr lang="en-US" altLang="en-US">
                <a:latin typeface="Calibri" panose="020F0502020204030204" pitchFamily="34" charset="0"/>
              </a:rPr>
              <a:pPr eaLnBrk="1" hangingPunct="1"/>
              <a:t>51</a:t>
            </a:fld>
            <a:endParaRPr lang="en-US" altLang="en-US">
              <a:latin typeface="Calibri" panose="020F0502020204030204"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a:extLst>
              <a:ext uri="{FF2B5EF4-FFF2-40B4-BE49-F238E27FC236}">
                <a16:creationId xmlns:a16="http://schemas.microsoft.com/office/drawing/2014/main" id="{73CF0B9D-5A0A-4C46-B96D-EB391315517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Notes Placeholder 2">
            <a:extLst>
              <a:ext uri="{FF2B5EF4-FFF2-40B4-BE49-F238E27FC236}">
                <a16:creationId xmlns:a16="http://schemas.microsoft.com/office/drawing/2014/main" id="{3FFF34EF-ED11-444A-ADA1-BC031456827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3668" name="Slide Number Placeholder 3">
            <a:extLst>
              <a:ext uri="{FF2B5EF4-FFF2-40B4-BE49-F238E27FC236}">
                <a16:creationId xmlns:a16="http://schemas.microsoft.com/office/drawing/2014/main" id="{CA8BF89A-91BE-40A6-9DF4-61A75A8B3390}"/>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E0429C33-27D7-4927-A8B6-0D3CCFF1DEB4}" type="slidenum">
              <a:rPr lang="en-US" altLang="en-US">
                <a:latin typeface="Calibri" panose="020F0502020204030204" pitchFamily="34" charset="0"/>
              </a:rPr>
              <a:pPr eaLnBrk="1" hangingPunct="1"/>
              <a:t>52</a:t>
            </a:fld>
            <a:endParaRPr lang="en-US" altLang="en-US">
              <a:latin typeface="Calibri" panose="020F0502020204030204"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id="{3ACB0AF4-FE02-427B-91F8-0434A8EA18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a:extLst>
              <a:ext uri="{FF2B5EF4-FFF2-40B4-BE49-F238E27FC236}">
                <a16:creationId xmlns:a16="http://schemas.microsoft.com/office/drawing/2014/main" id="{488ADAFD-36DA-4852-A5C2-21D69E2923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4692" name="Slide Number Placeholder 3">
            <a:extLst>
              <a:ext uri="{FF2B5EF4-FFF2-40B4-BE49-F238E27FC236}">
                <a16:creationId xmlns:a16="http://schemas.microsoft.com/office/drawing/2014/main" id="{2C07F91F-C2FD-4D69-BC8E-1275BE2EB5A9}"/>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3BAD9A3E-3071-474A-BBF4-A55D40206B86}" type="slidenum">
              <a:rPr lang="en-US" altLang="en-US">
                <a:latin typeface="Calibri" panose="020F0502020204030204" pitchFamily="34" charset="0"/>
              </a:rPr>
              <a:pPr eaLnBrk="1" hangingPunct="1"/>
              <a:t>53</a:t>
            </a:fld>
            <a:endParaRPr lang="en-US" altLang="en-US">
              <a:latin typeface="Calibri" panose="020F0502020204030204" pitchFamily="34"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a:extLst>
              <a:ext uri="{FF2B5EF4-FFF2-40B4-BE49-F238E27FC236}">
                <a16:creationId xmlns:a16="http://schemas.microsoft.com/office/drawing/2014/main" id="{281B29C1-9573-4402-9DDC-3DB2B9BF4A0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a:extLst>
              <a:ext uri="{FF2B5EF4-FFF2-40B4-BE49-F238E27FC236}">
                <a16:creationId xmlns:a16="http://schemas.microsoft.com/office/drawing/2014/main" id="{F4B674F2-788D-4774-80A6-07448E258F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4692" name="Slide Number Placeholder 3">
            <a:extLst>
              <a:ext uri="{FF2B5EF4-FFF2-40B4-BE49-F238E27FC236}">
                <a16:creationId xmlns:a16="http://schemas.microsoft.com/office/drawing/2014/main" id="{753042F0-2824-4B44-BAAC-74DCCCF8867F}"/>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37C7EEE6-AC89-44FC-98C7-8BCC065C7707}" type="slidenum">
              <a:rPr lang="en-US" altLang="en-US">
                <a:latin typeface="Calibri" panose="020F0502020204030204" pitchFamily="34" charset="0"/>
              </a:rPr>
              <a:pPr eaLnBrk="1" hangingPunct="1"/>
              <a:t>54</a:t>
            </a:fld>
            <a:endParaRPr lang="en-US" altLang="en-US">
              <a:latin typeface="Calibri" panose="020F0502020204030204"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a:extLst>
              <a:ext uri="{FF2B5EF4-FFF2-40B4-BE49-F238E27FC236}">
                <a16:creationId xmlns:a16="http://schemas.microsoft.com/office/drawing/2014/main" id="{AF4335B0-6525-4883-A588-38A1FD681C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Notes Placeholder 2">
            <a:extLst>
              <a:ext uri="{FF2B5EF4-FFF2-40B4-BE49-F238E27FC236}">
                <a16:creationId xmlns:a16="http://schemas.microsoft.com/office/drawing/2014/main" id="{004B76C6-57A7-45A5-938E-C200142CB4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5716" name="Slide Number Placeholder 3">
            <a:extLst>
              <a:ext uri="{FF2B5EF4-FFF2-40B4-BE49-F238E27FC236}">
                <a16:creationId xmlns:a16="http://schemas.microsoft.com/office/drawing/2014/main" id="{2E1BB52C-4D95-46EA-A2CB-94048517A40D}"/>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31EA3283-75A4-44B2-893D-39D213ECDCFB}" type="slidenum">
              <a:rPr lang="en-US" altLang="en-US">
                <a:latin typeface="Calibri" panose="020F0502020204030204" pitchFamily="34" charset="0"/>
              </a:rPr>
              <a:pPr eaLnBrk="1" hangingPunct="1"/>
              <a:t>55</a:t>
            </a:fld>
            <a:endParaRPr lang="en-US" altLang="en-US">
              <a:latin typeface="Calibri" panose="020F0502020204030204"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a:extLst>
              <a:ext uri="{FF2B5EF4-FFF2-40B4-BE49-F238E27FC236}">
                <a16:creationId xmlns:a16="http://schemas.microsoft.com/office/drawing/2014/main" id="{D79634B8-C43C-457F-B32E-4C54B790863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a:extLst>
              <a:ext uri="{FF2B5EF4-FFF2-40B4-BE49-F238E27FC236}">
                <a16:creationId xmlns:a16="http://schemas.microsoft.com/office/drawing/2014/main" id="{0C1C6588-5355-4D5C-AA02-2E1A15E2DB5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6740" name="Slide Number Placeholder 3">
            <a:extLst>
              <a:ext uri="{FF2B5EF4-FFF2-40B4-BE49-F238E27FC236}">
                <a16:creationId xmlns:a16="http://schemas.microsoft.com/office/drawing/2014/main" id="{A6DEE25A-176D-4A38-8789-15C65D5AF873}"/>
              </a:ext>
            </a:extLst>
          </p:cNvPr>
          <p:cNvSpPr>
            <a:spLocks noGrp="1"/>
          </p:cNvSpPr>
          <p:nvPr>
            <p:ph type="sldNum" sz="quarter" idx="5"/>
          </p:nvPr>
        </p:nvSpPr>
        <p:spPr bwMode="auto">
          <a:extLst/>
        </p:spPr>
        <p:txBody>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fld id="{478D83B3-D033-46CC-8F3E-FB545C446C97}" type="slidenum">
              <a:rPr lang="en-US" altLang="en-US">
                <a:latin typeface="Calibri" panose="020F0502020204030204" pitchFamily="34" charset="0"/>
              </a:rPr>
              <a:pPr eaLnBrk="1" hangingPunct="1"/>
              <a:t>56</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10">
            <a:extLst>
              <a:ext uri="{FF2B5EF4-FFF2-40B4-BE49-F238E27FC236}">
                <a16:creationId xmlns:a16="http://schemas.microsoft.com/office/drawing/2014/main" id="{9988E0D4-8239-4334-A6D0-4BEF10FD54F3}"/>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11">
            <a:extLst>
              <a:ext uri="{FF2B5EF4-FFF2-40B4-BE49-F238E27FC236}">
                <a16:creationId xmlns:a16="http://schemas.microsoft.com/office/drawing/2014/main" id="{5893C6E1-AA5A-4691-8566-72908816D29D}"/>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12">
            <a:extLst>
              <a:ext uri="{FF2B5EF4-FFF2-40B4-BE49-F238E27FC236}">
                <a16:creationId xmlns:a16="http://schemas.microsoft.com/office/drawing/2014/main" id="{BA96619F-455E-4BED-9ADE-932C188A4028}"/>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6">
            <a:extLst>
              <a:ext uri="{FF2B5EF4-FFF2-40B4-BE49-F238E27FC236}">
                <a16:creationId xmlns:a16="http://schemas.microsoft.com/office/drawing/2014/main" id="{5C2A859F-D225-401A-8E97-43273063591D}"/>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A31677B0-09A7-425E-ABDD-A9424DFDFA21}"/>
              </a:ext>
            </a:extLst>
          </p:cNvPr>
          <p:cNvSpPr>
            <a:spLocks noGrp="1"/>
          </p:cNvSpPr>
          <p:nvPr>
            <p:ph type="dt" sz="half" idx="10"/>
          </p:nvPr>
        </p:nvSpPr>
        <p:spPr/>
        <p:txBody>
          <a:bodyPr/>
          <a:lstStyle>
            <a:lvl1pPr>
              <a:defRPr/>
            </a:lvl1pPr>
          </a:lstStyle>
          <a:p>
            <a:pPr>
              <a:defRPr/>
            </a:pPr>
            <a:fld id="{62877F73-E641-441C-A9F3-766FD4C3A058}" type="datetimeFigureOut">
              <a:rPr lang="en-US"/>
              <a:pPr>
                <a:defRPr/>
              </a:pPr>
              <a:t>9/21/2018</a:t>
            </a:fld>
            <a:endParaRPr lang="en-US"/>
          </a:p>
        </p:txBody>
      </p:sp>
      <p:sp>
        <p:nvSpPr>
          <p:cNvPr id="9" name="Footer Placeholder 4">
            <a:extLst>
              <a:ext uri="{FF2B5EF4-FFF2-40B4-BE49-F238E27FC236}">
                <a16:creationId xmlns:a16="http://schemas.microsoft.com/office/drawing/2014/main" id="{3D1CA751-5019-4CCA-BCBE-D06E4D3A95D6}"/>
              </a:ext>
            </a:extLst>
          </p:cNvPr>
          <p:cNvSpPr>
            <a:spLocks noGrp="1"/>
          </p:cNvSpPr>
          <p:nvPr>
            <p:ph type="ftr" sz="quarter" idx="11"/>
          </p:nvPr>
        </p:nvSpPr>
        <p:spPr/>
        <p:txBody>
          <a:bodyPr/>
          <a:lstStyle>
            <a:lvl1pPr>
              <a:defRPr/>
            </a:lvl1pPr>
          </a:lstStyle>
          <a:p>
            <a:pPr>
              <a:defRPr/>
            </a:pPr>
            <a:endParaRPr lang="en-US"/>
          </a:p>
        </p:txBody>
      </p:sp>
      <p:sp>
        <p:nvSpPr>
          <p:cNvPr id="10" name="Slide Number Placeholder 5">
            <a:extLst>
              <a:ext uri="{FF2B5EF4-FFF2-40B4-BE49-F238E27FC236}">
                <a16:creationId xmlns:a16="http://schemas.microsoft.com/office/drawing/2014/main" id="{7633911A-DFCD-4DFA-BEEC-ABEB4D37190F}"/>
              </a:ext>
            </a:extLst>
          </p:cNvPr>
          <p:cNvSpPr>
            <a:spLocks noGrp="1"/>
          </p:cNvSpPr>
          <p:nvPr>
            <p:ph type="sldNum" sz="quarter" idx="12"/>
          </p:nvPr>
        </p:nvSpPr>
        <p:spPr/>
        <p:txBody>
          <a:bodyPr/>
          <a:lstStyle>
            <a:lvl1pPr>
              <a:defRPr/>
            </a:lvl1pPr>
          </a:lstStyle>
          <a:p>
            <a:fld id="{6D76480C-654D-42EE-80A5-0966AB8F57E5}" type="slidenum">
              <a:rPr lang="en-US" altLang="pt-PT"/>
              <a:pPr/>
              <a:t>‹nº›</a:t>
            </a:fld>
            <a:endParaRPr lang="en-US" altLang="pt-PT"/>
          </a:p>
        </p:txBody>
      </p:sp>
    </p:spTree>
    <p:extLst>
      <p:ext uri="{BB962C8B-B14F-4D97-AF65-F5344CB8AC3E}">
        <p14:creationId xmlns:p14="http://schemas.microsoft.com/office/powerpoint/2010/main" val="4106820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B2A0063-4C49-46F3-B591-AE49EB5209C8}"/>
              </a:ext>
            </a:extLst>
          </p:cNvPr>
          <p:cNvSpPr>
            <a:spLocks noGrp="1"/>
          </p:cNvSpPr>
          <p:nvPr>
            <p:ph type="dt" sz="half" idx="14"/>
          </p:nvPr>
        </p:nvSpPr>
        <p:spPr/>
        <p:txBody>
          <a:bodyPr/>
          <a:lstStyle>
            <a:lvl1pPr>
              <a:defRPr/>
            </a:lvl1pPr>
          </a:lstStyle>
          <a:p>
            <a:pPr>
              <a:defRPr/>
            </a:pPr>
            <a:fld id="{52A59059-25FB-47BB-B378-1839ED94C323}" type="datetimeFigureOut">
              <a:rPr lang="en-US"/>
              <a:pPr>
                <a:defRPr/>
              </a:pPr>
              <a:t>9/21/2018</a:t>
            </a:fld>
            <a:endParaRPr lang="en-US"/>
          </a:p>
        </p:txBody>
      </p:sp>
      <p:sp>
        <p:nvSpPr>
          <p:cNvPr id="5" name="Footer Placeholder 4">
            <a:extLst>
              <a:ext uri="{FF2B5EF4-FFF2-40B4-BE49-F238E27FC236}">
                <a16:creationId xmlns:a16="http://schemas.microsoft.com/office/drawing/2014/main" id="{0D6F65D9-F635-401D-A66F-20F4589C15F4}"/>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D920C50-BDC3-4DEA-B66C-58FB29A6187A}"/>
              </a:ext>
            </a:extLst>
          </p:cNvPr>
          <p:cNvSpPr>
            <a:spLocks noGrp="1"/>
          </p:cNvSpPr>
          <p:nvPr>
            <p:ph type="sldNum" sz="quarter" idx="16"/>
          </p:nvPr>
        </p:nvSpPr>
        <p:spPr/>
        <p:txBody>
          <a:bodyPr/>
          <a:lstStyle>
            <a:lvl1pPr>
              <a:defRPr/>
            </a:lvl1pPr>
          </a:lstStyle>
          <a:p>
            <a:fld id="{39867628-9F94-4526-BB97-550D9947F75C}" type="slidenum">
              <a:rPr lang="en-US" altLang="pt-PT"/>
              <a:pPr/>
              <a:t>‹nº›</a:t>
            </a:fld>
            <a:endParaRPr lang="en-US" altLang="pt-PT"/>
          </a:p>
        </p:txBody>
      </p:sp>
    </p:spTree>
    <p:extLst>
      <p:ext uri="{BB962C8B-B14F-4D97-AF65-F5344CB8AC3E}">
        <p14:creationId xmlns:p14="http://schemas.microsoft.com/office/powerpoint/2010/main" val="1370318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10">
            <a:extLst>
              <a:ext uri="{FF2B5EF4-FFF2-40B4-BE49-F238E27FC236}">
                <a16:creationId xmlns:a16="http://schemas.microsoft.com/office/drawing/2014/main" id="{4366E823-C121-464D-ABA6-894629501C18}"/>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11">
            <a:extLst>
              <a:ext uri="{FF2B5EF4-FFF2-40B4-BE49-F238E27FC236}">
                <a16:creationId xmlns:a16="http://schemas.microsoft.com/office/drawing/2014/main" id="{486AAFAD-F7A0-4010-92E2-52C735534CC2}"/>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12">
            <a:extLst>
              <a:ext uri="{FF2B5EF4-FFF2-40B4-BE49-F238E27FC236}">
                <a16:creationId xmlns:a16="http://schemas.microsoft.com/office/drawing/2014/main" id="{2AD4AEE8-5F87-4D77-9075-2E1807F279D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6">
            <a:extLst>
              <a:ext uri="{FF2B5EF4-FFF2-40B4-BE49-F238E27FC236}">
                <a16:creationId xmlns:a16="http://schemas.microsoft.com/office/drawing/2014/main" id="{4B329479-F4BA-4D63-9F5B-33D9D87585BC}"/>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4E423AFC-7A7F-427E-BEA2-6484F63B0573}"/>
              </a:ext>
            </a:extLst>
          </p:cNvPr>
          <p:cNvSpPr>
            <a:spLocks noGrp="1"/>
          </p:cNvSpPr>
          <p:nvPr>
            <p:ph type="dt" sz="half" idx="10"/>
          </p:nvPr>
        </p:nvSpPr>
        <p:spPr/>
        <p:txBody>
          <a:bodyPr/>
          <a:lstStyle>
            <a:lvl1pPr>
              <a:defRPr/>
            </a:lvl1pPr>
          </a:lstStyle>
          <a:p>
            <a:pPr>
              <a:defRPr/>
            </a:pPr>
            <a:fld id="{DC27D26F-C66D-4168-B95F-32B5DA39C4D7}" type="datetimeFigureOut">
              <a:rPr lang="en-US"/>
              <a:pPr>
                <a:defRPr/>
              </a:pPr>
              <a:t>9/21/2018</a:t>
            </a:fld>
            <a:endParaRPr lang="en-US"/>
          </a:p>
        </p:txBody>
      </p:sp>
      <p:sp>
        <p:nvSpPr>
          <p:cNvPr id="9" name="Footer Placeholder 4">
            <a:extLst>
              <a:ext uri="{FF2B5EF4-FFF2-40B4-BE49-F238E27FC236}">
                <a16:creationId xmlns:a16="http://schemas.microsoft.com/office/drawing/2014/main" id="{35535017-2CA1-4DEB-8C09-2C4D5410173C}"/>
              </a:ext>
            </a:extLst>
          </p:cNvPr>
          <p:cNvSpPr>
            <a:spLocks noGrp="1"/>
          </p:cNvSpPr>
          <p:nvPr>
            <p:ph type="ftr" sz="quarter" idx="11"/>
          </p:nvPr>
        </p:nvSpPr>
        <p:spPr/>
        <p:txBody>
          <a:bodyPr/>
          <a:lstStyle>
            <a:lvl1pPr>
              <a:defRPr/>
            </a:lvl1pPr>
          </a:lstStyle>
          <a:p>
            <a:pPr>
              <a:defRPr/>
            </a:pPr>
            <a:endParaRPr lang="en-US"/>
          </a:p>
        </p:txBody>
      </p:sp>
      <p:sp>
        <p:nvSpPr>
          <p:cNvPr id="10" name="Slide Number Placeholder 5">
            <a:extLst>
              <a:ext uri="{FF2B5EF4-FFF2-40B4-BE49-F238E27FC236}">
                <a16:creationId xmlns:a16="http://schemas.microsoft.com/office/drawing/2014/main" id="{EDF0FF1B-B6D9-40C7-9906-D3CB0C66039E}"/>
              </a:ext>
            </a:extLst>
          </p:cNvPr>
          <p:cNvSpPr>
            <a:spLocks noGrp="1"/>
          </p:cNvSpPr>
          <p:nvPr>
            <p:ph type="sldNum" sz="quarter" idx="12"/>
          </p:nvPr>
        </p:nvSpPr>
        <p:spPr/>
        <p:txBody>
          <a:bodyPr/>
          <a:lstStyle>
            <a:lvl1pPr>
              <a:defRPr/>
            </a:lvl1pPr>
          </a:lstStyle>
          <a:p>
            <a:fld id="{A973F7FC-2743-4066-8E1C-7EE1DF671DD7}" type="slidenum">
              <a:rPr lang="en-US" altLang="pt-PT"/>
              <a:pPr/>
              <a:t>‹nº›</a:t>
            </a:fld>
            <a:endParaRPr lang="en-US" altLang="pt-PT"/>
          </a:p>
        </p:txBody>
      </p:sp>
    </p:spTree>
    <p:extLst>
      <p:ext uri="{BB962C8B-B14F-4D97-AF65-F5344CB8AC3E}">
        <p14:creationId xmlns:p14="http://schemas.microsoft.com/office/powerpoint/2010/main" val="4111155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F0C9C98-4E79-4376-A6F6-EBC39D4694DF}"/>
              </a:ext>
            </a:extLst>
          </p:cNvPr>
          <p:cNvSpPr>
            <a:spLocks noGrp="1"/>
          </p:cNvSpPr>
          <p:nvPr>
            <p:ph type="dt" sz="half" idx="15"/>
          </p:nvPr>
        </p:nvSpPr>
        <p:spPr/>
        <p:txBody>
          <a:bodyPr/>
          <a:lstStyle>
            <a:lvl1pPr>
              <a:defRPr/>
            </a:lvl1pPr>
          </a:lstStyle>
          <a:p>
            <a:pPr>
              <a:defRPr/>
            </a:pPr>
            <a:fld id="{B8D74D69-F715-41F5-BB65-5332AE963FD9}" type="datetimeFigureOut">
              <a:rPr lang="en-US"/>
              <a:pPr>
                <a:defRPr/>
              </a:pPr>
              <a:t>9/21/2018</a:t>
            </a:fld>
            <a:endParaRPr lang="en-US"/>
          </a:p>
        </p:txBody>
      </p:sp>
      <p:sp>
        <p:nvSpPr>
          <p:cNvPr id="6" name="Footer Placeholder 4">
            <a:extLst>
              <a:ext uri="{FF2B5EF4-FFF2-40B4-BE49-F238E27FC236}">
                <a16:creationId xmlns:a16="http://schemas.microsoft.com/office/drawing/2014/main" id="{27F4FF84-7C1A-42B7-B5B0-F41D871B277A}"/>
              </a:ext>
            </a:extLst>
          </p:cNvPr>
          <p:cNvSpPr>
            <a:spLocks noGrp="1"/>
          </p:cNvSpPr>
          <p:nvPr>
            <p:ph type="ftr" sz="quarter" idx="16"/>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6D24666-AAC3-49FB-8783-5235EB41E967}"/>
              </a:ext>
            </a:extLst>
          </p:cNvPr>
          <p:cNvSpPr>
            <a:spLocks noGrp="1"/>
          </p:cNvSpPr>
          <p:nvPr>
            <p:ph type="sldNum" sz="quarter" idx="17"/>
          </p:nvPr>
        </p:nvSpPr>
        <p:spPr/>
        <p:txBody>
          <a:bodyPr/>
          <a:lstStyle>
            <a:lvl1pPr>
              <a:defRPr/>
            </a:lvl1pPr>
          </a:lstStyle>
          <a:p>
            <a:fld id="{F496B75A-601B-4B78-A11D-511DC366DBE4}" type="slidenum">
              <a:rPr lang="en-US" altLang="pt-PT"/>
              <a:pPr/>
              <a:t>‹nº›</a:t>
            </a:fld>
            <a:endParaRPr lang="en-US" altLang="pt-PT"/>
          </a:p>
        </p:txBody>
      </p:sp>
    </p:spTree>
    <p:extLst>
      <p:ext uri="{BB962C8B-B14F-4D97-AF65-F5344CB8AC3E}">
        <p14:creationId xmlns:p14="http://schemas.microsoft.com/office/powerpoint/2010/main" val="394764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3AE976CB-8E86-4B94-9923-F698356C313F}"/>
              </a:ext>
            </a:extLst>
          </p:cNvPr>
          <p:cNvSpPr>
            <a:spLocks noGrp="1"/>
          </p:cNvSpPr>
          <p:nvPr>
            <p:ph type="dt" sz="half" idx="10"/>
          </p:nvPr>
        </p:nvSpPr>
        <p:spPr/>
        <p:txBody>
          <a:bodyPr/>
          <a:lstStyle>
            <a:lvl1pPr>
              <a:defRPr/>
            </a:lvl1pPr>
          </a:lstStyle>
          <a:p>
            <a:pPr>
              <a:defRPr/>
            </a:pPr>
            <a:fld id="{15837DCC-D7B6-41B7-8B33-B6975ACC5F5B}" type="datetimeFigureOut">
              <a:rPr lang="en-US"/>
              <a:pPr>
                <a:defRPr/>
              </a:pPr>
              <a:t>9/21/2018</a:t>
            </a:fld>
            <a:endParaRPr lang="en-US"/>
          </a:p>
        </p:txBody>
      </p:sp>
      <p:sp>
        <p:nvSpPr>
          <p:cNvPr id="8" name="Footer Placeholder 4">
            <a:extLst>
              <a:ext uri="{FF2B5EF4-FFF2-40B4-BE49-F238E27FC236}">
                <a16:creationId xmlns:a16="http://schemas.microsoft.com/office/drawing/2014/main" id="{037D1936-80D4-4FBE-A536-94BD6AB1818C}"/>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5D139368-545D-422A-880E-DA49A1B68B80}"/>
              </a:ext>
            </a:extLst>
          </p:cNvPr>
          <p:cNvSpPr>
            <a:spLocks noGrp="1"/>
          </p:cNvSpPr>
          <p:nvPr>
            <p:ph type="sldNum" sz="quarter" idx="12"/>
          </p:nvPr>
        </p:nvSpPr>
        <p:spPr/>
        <p:txBody>
          <a:bodyPr/>
          <a:lstStyle>
            <a:lvl1pPr>
              <a:defRPr/>
            </a:lvl1pPr>
          </a:lstStyle>
          <a:p>
            <a:fld id="{FC96A6B1-EE8B-47F0-A0D7-0C9830932EA7}" type="slidenum">
              <a:rPr lang="en-US" altLang="pt-PT"/>
              <a:pPr/>
              <a:t>‹nº›</a:t>
            </a:fld>
            <a:endParaRPr lang="en-US" altLang="pt-PT"/>
          </a:p>
        </p:txBody>
      </p:sp>
    </p:spTree>
    <p:extLst>
      <p:ext uri="{BB962C8B-B14F-4D97-AF65-F5344CB8AC3E}">
        <p14:creationId xmlns:p14="http://schemas.microsoft.com/office/powerpoint/2010/main" val="1188554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24F1D84-5573-40F9-9762-F703CD3E9E87}"/>
              </a:ext>
            </a:extLst>
          </p:cNvPr>
          <p:cNvSpPr>
            <a:spLocks noGrp="1"/>
          </p:cNvSpPr>
          <p:nvPr>
            <p:ph type="dt" sz="half" idx="10"/>
          </p:nvPr>
        </p:nvSpPr>
        <p:spPr/>
        <p:txBody>
          <a:bodyPr/>
          <a:lstStyle>
            <a:lvl1pPr>
              <a:defRPr/>
            </a:lvl1pPr>
          </a:lstStyle>
          <a:p>
            <a:pPr>
              <a:defRPr/>
            </a:pPr>
            <a:fld id="{F12ACC5A-8EB9-4BAE-9D54-8D65A3DD7DB4}" type="datetimeFigureOut">
              <a:rPr lang="en-US"/>
              <a:pPr>
                <a:defRPr/>
              </a:pPr>
              <a:t>9/21/2018</a:t>
            </a:fld>
            <a:endParaRPr lang="en-US"/>
          </a:p>
        </p:txBody>
      </p:sp>
      <p:sp>
        <p:nvSpPr>
          <p:cNvPr id="4" name="Footer Placeholder 4">
            <a:extLst>
              <a:ext uri="{FF2B5EF4-FFF2-40B4-BE49-F238E27FC236}">
                <a16:creationId xmlns:a16="http://schemas.microsoft.com/office/drawing/2014/main" id="{9272D159-F0D3-442B-A42B-CEED737D690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F39A658-22E9-43D8-BED5-DCA614AF7CA0}"/>
              </a:ext>
            </a:extLst>
          </p:cNvPr>
          <p:cNvSpPr>
            <a:spLocks noGrp="1"/>
          </p:cNvSpPr>
          <p:nvPr>
            <p:ph type="sldNum" sz="quarter" idx="12"/>
          </p:nvPr>
        </p:nvSpPr>
        <p:spPr/>
        <p:txBody>
          <a:bodyPr/>
          <a:lstStyle>
            <a:lvl1pPr>
              <a:defRPr/>
            </a:lvl1pPr>
          </a:lstStyle>
          <a:p>
            <a:fld id="{E5B061D2-F759-4FFC-8B72-48327720CC43}" type="slidenum">
              <a:rPr lang="en-US" altLang="pt-PT"/>
              <a:pPr/>
              <a:t>‹nº›</a:t>
            </a:fld>
            <a:endParaRPr lang="en-US" altLang="pt-PT"/>
          </a:p>
        </p:txBody>
      </p:sp>
    </p:spTree>
    <p:extLst>
      <p:ext uri="{BB962C8B-B14F-4D97-AF65-F5344CB8AC3E}">
        <p14:creationId xmlns:p14="http://schemas.microsoft.com/office/powerpoint/2010/main" val="928766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74238C4-08DB-45CD-AE34-E2DBDD664429}"/>
              </a:ext>
            </a:extLst>
          </p:cNvPr>
          <p:cNvSpPr>
            <a:spLocks noGrp="1"/>
          </p:cNvSpPr>
          <p:nvPr>
            <p:ph type="dt" sz="half" idx="10"/>
          </p:nvPr>
        </p:nvSpPr>
        <p:spPr/>
        <p:txBody>
          <a:bodyPr/>
          <a:lstStyle>
            <a:lvl1pPr>
              <a:defRPr/>
            </a:lvl1pPr>
          </a:lstStyle>
          <a:p>
            <a:pPr>
              <a:defRPr/>
            </a:pPr>
            <a:fld id="{E31DF387-87CE-409F-8139-474F9FAB78E1}" type="datetimeFigureOut">
              <a:rPr lang="en-US"/>
              <a:pPr>
                <a:defRPr/>
              </a:pPr>
              <a:t>9/21/2018</a:t>
            </a:fld>
            <a:endParaRPr lang="en-US"/>
          </a:p>
        </p:txBody>
      </p:sp>
      <p:sp>
        <p:nvSpPr>
          <p:cNvPr id="3" name="Footer Placeholder 4">
            <a:extLst>
              <a:ext uri="{FF2B5EF4-FFF2-40B4-BE49-F238E27FC236}">
                <a16:creationId xmlns:a16="http://schemas.microsoft.com/office/drawing/2014/main" id="{5E9AF557-B4CB-4E7E-9BBD-72135B2FA7D8}"/>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D12E409A-5CFE-4FA4-9CD5-304721860101}"/>
              </a:ext>
            </a:extLst>
          </p:cNvPr>
          <p:cNvSpPr>
            <a:spLocks noGrp="1"/>
          </p:cNvSpPr>
          <p:nvPr>
            <p:ph type="sldNum" sz="quarter" idx="12"/>
          </p:nvPr>
        </p:nvSpPr>
        <p:spPr/>
        <p:txBody>
          <a:bodyPr/>
          <a:lstStyle>
            <a:lvl1pPr>
              <a:defRPr/>
            </a:lvl1pPr>
          </a:lstStyle>
          <a:p>
            <a:fld id="{C0C9AF4B-9B7E-4987-887E-49B0209F443D}" type="slidenum">
              <a:rPr lang="en-US" altLang="pt-PT"/>
              <a:pPr/>
              <a:t>‹nº›</a:t>
            </a:fld>
            <a:endParaRPr lang="en-US" altLang="pt-PT"/>
          </a:p>
        </p:txBody>
      </p:sp>
    </p:spTree>
    <p:extLst>
      <p:ext uri="{BB962C8B-B14F-4D97-AF65-F5344CB8AC3E}">
        <p14:creationId xmlns:p14="http://schemas.microsoft.com/office/powerpoint/2010/main" val="2391176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81A5219-7210-4A1C-912D-805394FBE0F3}"/>
              </a:ext>
            </a:extLst>
          </p:cNvPr>
          <p:cNvSpPr>
            <a:spLocks noGrp="1"/>
          </p:cNvSpPr>
          <p:nvPr>
            <p:ph type="dt" sz="half" idx="10"/>
          </p:nvPr>
        </p:nvSpPr>
        <p:spPr/>
        <p:txBody>
          <a:bodyPr/>
          <a:lstStyle>
            <a:lvl1pPr>
              <a:defRPr/>
            </a:lvl1pPr>
          </a:lstStyle>
          <a:p>
            <a:pPr>
              <a:defRPr/>
            </a:pPr>
            <a:fld id="{C3E0D9B0-FBF8-401F-B7EA-0AFC51C469B0}" type="datetimeFigureOut">
              <a:rPr lang="en-US"/>
              <a:pPr>
                <a:defRPr/>
              </a:pPr>
              <a:t>9/21/2018</a:t>
            </a:fld>
            <a:endParaRPr lang="en-US"/>
          </a:p>
        </p:txBody>
      </p:sp>
      <p:sp>
        <p:nvSpPr>
          <p:cNvPr id="6" name="Footer Placeholder 4">
            <a:extLst>
              <a:ext uri="{FF2B5EF4-FFF2-40B4-BE49-F238E27FC236}">
                <a16:creationId xmlns:a16="http://schemas.microsoft.com/office/drawing/2014/main" id="{838A15BB-B0B1-41FB-B283-43E4EDD8CBE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C476A61-8DD5-48A0-87F1-B429D29CE30F}"/>
              </a:ext>
            </a:extLst>
          </p:cNvPr>
          <p:cNvSpPr>
            <a:spLocks noGrp="1"/>
          </p:cNvSpPr>
          <p:nvPr>
            <p:ph type="sldNum" sz="quarter" idx="12"/>
          </p:nvPr>
        </p:nvSpPr>
        <p:spPr/>
        <p:txBody>
          <a:bodyPr/>
          <a:lstStyle>
            <a:lvl1pPr>
              <a:defRPr/>
            </a:lvl1pPr>
          </a:lstStyle>
          <a:p>
            <a:fld id="{93AC96C9-8FC3-443A-BA97-72397D7E6DB8}" type="slidenum">
              <a:rPr lang="en-US" altLang="pt-PT"/>
              <a:pPr/>
              <a:t>‹nº›</a:t>
            </a:fld>
            <a:endParaRPr lang="en-US" altLang="pt-PT"/>
          </a:p>
        </p:txBody>
      </p:sp>
    </p:spTree>
    <p:extLst>
      <p:ext uri="{BB962C8B-B14F-4D97-AF65-F5344CB8AC3E}">
        <p14:creationId xmlns:p14="http://schemas.microsoft.com/office/powerpoint/2010/main" val="251975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0">
            <a:extLst>
              <a:ext uri="{FF2B5EF4-FFF2-40B4-BE49-F238E27FC236}">
                <a16:creationId xmlns:a16="http://schemas.microsoft.com/office/drawing/2014/main" id="{DBF3441E-07EB-45D5-B00C-2F8F5AE95786}"/>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1">
            <a:extLst>
              <a:ext uri="{FF2B5EF4-FFF2-40B4-BE49-F238E27FC236}">
                <a16:creationId xmlns:a16="http://schemas.microsoft.com/office/drawing/2014/main" id="{76F63A2D-6BEC-419B-866D-CD981546BF03}"/>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ctangle 12">
            <a:extLst>
              <a:ext uri="{FF2B5EF4-FFF2-40B4-BE49-F238E27FC236}">
                <a16:creationId xmlns:a16="http://schemas.microsoft.com/office/drawing/2014/main" id="{21BCEF55-8390-419B-A696-BD6A3DE0DBE6}"/>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Oval 7">
            <a:extLst>
              <a:ext uri="{FF2B5EF4-FFF2-40B4-BE49-F238E27FC236}">
                <a16:creationId xmlns:a16="http://schemas.microsoft.com/office/drawing/2014/main" id="{0791364F-230E-4A22-85FF-3BC6104C6B18}"/>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DEC5E75A-5444-4865-B38D-FB292F264EAD}"/>
              </a:ext>
            </a:extLst>
          </p:cNvPr>
          <p:cNvSpPr>
            <a:spLocks noGrp="1"/>
          </p:cNvSpPr>
          <p:nvPr>
            <p:ph type="dt" sz="half" idx="10"/>
          </p:nvPr>
        </p:nvSpPr>
        <p:spPr/>
        <p:txBody>
          <a:bodyPr/>
          <a:lstStyle>
            <a:lvl1pPr>
              <a:defRPr/>
            </a:lvl1pPr>
          </a:lstStyle>
          <a:p>
            <a:pPr>
              <a:defRPr/>
            </a:pPr>
            <a:fld id="{E31A8F23-D92B-4B67-866B-82E53BE69D81}" type="datetimeFigureOut">
              <a:rPr lang="en-US"/>
              <a:pPr>
                <a:defRPr/>
              </a:pPr>
              <a:t>9/21/2018</a:t>
            </a:fld>
            <a:endParaRPr lang="en-US"/>
          </a:p>
        </p:txBody>
      </p:sp>
      <p:sp>
        <p:nvSpPr>
          <p:cNvPr id="10" name="Footer Placeholder 5">
            <a:extLst>
              <a:ext uri="{FF2B5EF4-FFF2-40B4-BE49-F238E27FC236}">
                <a16:creationId xmlns:a16="http://schemas.microsoft.com/office/drawing/2014/main" id="{8732AC26-42EA-4BE5-97C1-2CC3BE74C53F}"/>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6">
            <a:extLst>
              <a:ext uri="{FF2B5EF4-FFF2-40B4-BE49-F238E27FC236}">
                <a16:creationId xmlns:a16="http://schemas.microsoft.com/office/drawing/2014/main" id="{271EBAB6-CCDF-473E-9EBC-FC2693D7BF49}"/>
              </a:ext>
            </a:extLst>
          </p:cNvPr>
          <p:cNvSpPr>
            <a:spLocks noGrp="1"/>
          </p:cNvSpPr>
          <p:nvPr>
            <p:ph type="sldNum" sz="quarter" idx="12"/>
          </p:nvPr>
        </p:nvSpPr>
        <p:spPr/>
        <p:txBody>
          <a:bodyPr/>
          <a:lstStyle>
            <a:lvl1pPr>
              <a:defRPr/>
            </a:lvl1pPr>
          </a:lstStyle>
          <a:p>
            <a:fld id="{0AA94E81-D063-4DD4-914B-B40B37566C87}" type="slidenum">
              <a:rPr lang="en-US" altLang="pt-PT"/>
              <a:pPr/>
              <a:t>‹nº›</a:t>
            </a:fld>
            <a:endParaRPr lang="en-US" altLang="pt-PT"/>
          </a:p>
        </p:txBody>
      </p:sp>
    </p:spTree>
    <p:extLst>
      <p:ext uri="{BB962C8B-B14F-4D97-AF65-F5344CB8AC3E}">
        <p14:creationId xmlns:p14="http://schemas.microsoft.com/office/powerpoint/2010/main" val="3456141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3EAFE8-A65F-4979-8551-7D5756EB34C8}"/>
              </a:ext>
            </a:extLst>
          </p:cNvPr>
          <p:cNvSpPr>
            <a:spLocks noGrp="1"/>
          </p:cNvSpPr>
          <p:nvPr>
            <p:ph type="dt" sz="half" idx="10"/>
          </p:nvPr>
        </p:nvSpPr>
        <p:spPr/>
        <p:txBody>
          <a:bodyPr/>
          <a:lstStyle>
            <a:lvl1pPr>
              <a:defRPr/>
            </a:lvl1pPr>
          </a:lstStyle>
          <a:p>
            <a:pPr>
              <a:defRPr/>
            </a:pPr>
            <a:fld id="{0EC01B42-49C0-4EED-A7DD-9EED0B16F5BA}" type="datetimeFigureOut">
              <a:rPr lang="en-US"/>
              <a:pPr>
                <a:defRPr/>
              </a:pPr>
              <a:t>9/21/2018</a:t>
            </a:fld>
            <a:endParaRPr lang="en-US"/>
          </a:p>
        </p:txBody>
      </p:sp>
      <p:sp>
        <p:nvSpPr>
          <p:cNvPr id="5" name="Footer Placeholder 4">
            <a:extLst>
              <a:ext uri="{FF2B5EF4-FFF2-40B4-BE49-F238E27FC236}">
                <a16:creationId xmlns:a16="http://schemas.microsoft.com/office/drawing/2014/main" id="{8ED8045B-A299-49ED-AAC0-0D6691C27AA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9CD685F-AC02-4A59-8079-3622ADC46CB0}"/>
              </a:ext>
            </a:extLst>
          </p:cNvPr>
          <p:cNvSpPr>
            <a:spLocks noGrp="1"/>
          </p:cNvSpPr>
          <p:nvPr>
            <p:ph type="sldNum" sz="quarter" idx="12"/>
          </p:nvPr>
        </p:nvSpPr>
        <p:spPr/>
        <p:txBody>
          <a:bodyPr/>
          <a:lstStyle>
            <a:lvl1pPr>
              <a:defRPr/>
            </a:lvl1pPr>
          </a:lstStyle>
          <a:p>
            <a:fld id="{72AB7657-2E60-4BA5-939F-5ED0FB380B61}" type="slidenum">
              <a:rPr lang="en-US" altLang="pt-PT"/>
              <a:pPr/>
              <a:t>‹nº›</a:t>
            </a:fld>
            <a:endParaRPr lang="en-US" altLang="pt-PT"/>
          </a:p>
        </p:txBody>
      </p:sp>
    </p:spTree>
    <p:extLst>
      <p:ext uri="{BB962C8B-B14F-4D97-AF65-F5344CB8AC3E}">
        <p14:creationId xmlns:p14="http://schemas.microsoft.com/office/powerpoint/2010/main" val="2871743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0D9C917-0A48-468E-97C9-ADD37024401D}"/>
              </a:ext>
            </a:extLst>
          </p:cNvPr>
          <p:cNvSpPr>
            <a:spLocks noGrp="1"/>
          </p:cNvSpPr>
          <p:nvPr>
            <p:ph type="dt" sz="half" idx="10"/>
          </p:nvPr>
        </p:nvSpPr>
        <p:spPr/>
        <p:txBody>
          <a:bodyPr/>
          <a:lstStyle>
            <a:lvl1pPr>
              <a:defRPr/>
            </a:lvl1pPr>
          </a:lstStyle>
          <a:p>
            <a:pPr>
              <a:defRPr/>
            </a:pPr>
            <a:fld id="{9B5C825A-F84D-4F87-A689-DF459FD77738}" type="datetimeFigureOut">
              <a:rPr lang="en-US"/>
              <a:pPr>
                <a:defRPr/>
              </a:pPr>
              <a:t>9/21/2018</a:t>
            </a:fld>
            <a:endParaRPr lang="en-US"/>
          </a:p>
        </p:txBody>
      </p:sp>
      <p:sp>
        <p:nvSpPr>
          <p:cNvPr id="5" name="Footer Placeholder 4">
            <a:extLst>
              <a:ext uri="{FF2B5EF4-FFF2-40B4-BE49-F238E27FC236}">
                <a16:creationId xmlns:a16="http://schemas.microsoft.com/office/drawing/2014/main" id="{BD955987-086A-47DD-93EE-69A935BF7D3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7FE38DB-44F8-4548-B584-75FE5868F1A0}"/>
              </a:ext>
            </a:extLst>
          </p:cNvPr>
          <p:cNvSpPr>
            <a:spLocks noGrp="1"/>
          </p:cNvSpPr>
          <p:nvPr>
            <p:ph type="sldNum" sz="quarter" idx="12"/>
          </p:nvPr>
        </p:nvSpPr>
        <p:spPr/>
        <p:txBody>
          <a:bodyPr/>
          <a:lstStyle>
            <a:lvl1pPr>
              <a:defRPr/>
            </a:lvl1pPr>
          </a:lstStyle>
          <a:p>
            <a:fld id="{02FCE9DE-3990-48E8-98A4-8B101A51BA18}" type="slidenum">
              <a:rPr lang="en-US" altLang="pt-PT"/>
              <a:pPr/>
              <a:t>‹nº›</a:t>
            </a:fld>
            <a:endParaRPr lang="en-US" altLang="pt-PT"/>
          </a:p>
        </p:txBody>
      </p:sp>
    </p:spTree>
    <p:extLst>
      <p:ext uri="{BB962C8B-B14F-4D97-AF65-F5344CB8AC3E}">
        <p14:creationId xmlns:p14="http://schemas.microsoft.com/office/powerpoint/2010/main" val="398457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48699F5-3E44-4ADB-AB7E-AA276166CB24}"/>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EB17AFC5-285D-4AFF-A0BA-1F2C37757647}"/>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a:extLst>
              <a:ext uri="{FF2B5EF4-FFF2-40B4-BE49-F238E27FC236}">
                <a16:creationId xmlns:a16="http://schemas.microsoft.com/office/drawing/2014/main" id="{38408EC9-EFFA-4DB5-A869-179BC67F4434}"/>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Oval 9">
            <a:extLst>
              <a:ext uri="{FF2B5EF4-FFF2-40B4-BE49-F238E27FC236}">
                <a16:creationId xmlns:a16="http://schemas.microsoft.com/office/drawing/2014/main" id="{FEAA7A04-B4E4-4D16-8864-E061CB818E07}"/>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a:extLst>
              <a:ext uri="{FF2B5EF4-FFF2-40B4-BE49-F238E27FC236}">
                <a16:creationId xmlns:a16="http://schemas.microsoft.com/office/drawing/2014/main" id="{3FC49CC9-1879-4917-A4D1-50962413727B}"/>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1037" name="Text Placeholder 2">
            <a:extLst>
              <a:ext uri="{FF2B5EF4-FFF2-40B4-BE49-F238E27FC236}">
                <a16:creationId xmlns:a16="http://schemas.microsoft.com/office/drawing/2014/main" id="{917F1FCE-D8B3-46C7-B440-B21D76B192B3}"/>
              </a:ext>
            </a:extLst>
          </p:cNvPr>
          <p:cNvSpPr>
            <a:spLocks noGrp="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F3B7D10-524B-4B89-BE12-9E89727AD43C}"/>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fontAlgn="auto">
              <a:spcBef>
                <a:spcPts val="0"/>
              </a:spcBef>
              <a:spcAft>
                <a:spcPts val="0"/>
              </a:spcAft>
              <a:defRPr sz="1100" b="1">
                <a:solidFill>
                  <a:schemeClr val="tx1">
                    <a:lumMod val="50000"/>
                    <a:lumOff val="50000"/>
                  </a:schemeClr>
                </a:solidFill>
                <a:latin typeface="+mn-lt"/>
                <a:cs typeface="+mn-cs"/>
              </a:defRPr>
            </a:lvl1pPr>
          </a:lstStyle>
          <a:p>
            <a:pPr>
              <a:defRPr/>
            </a:pPr>
            <a:fld id="{FA055206-BB35-49A3-B5AB-BD48C9FB24A3}" type="datetimeFigureOut">
              <a:rPr lang="en-US"/>
              <a:pPr>
                <a:defRPr/>
              </a:pPr>
              <a:t>9/21/2018</a:t>
            </a:fld>
            <a:endParaRPr lang="en-US"/>
          </a:p>
        </p:txBody>
      </p:sp>
      <p:sp>
        <p:nvSpPr>
          <p:cNvPr id="5" name="Footer Placeholder 4">
            <a:extLst>
              <a:ext uri="{FF2B5EF4-FFF2-40B4-BE49-F238E27FC236}">
                <a16:creationId xmlns:a16="http://schemas.microsoft.com/office/drawing/2014/main" id="{9A6C1F4A-14D2-45B2-8A7D-B40542B07D51}"/>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fontAlgn="auto">
              <a:spcBef>
                <a:spcPts val="0"/>
              </a:spcBef>
              <a:spcAft>
                <a:spcPts val="0"/>
              </a:spcAft>
              <a:defRPr sz="1100" b="1">
                <a:solidFill>
                  <a:schemeClr val="tx1">
                    <a:lumMod val="50000"/>
                    <a:lumOff val="50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18FF8E11-1DB9-4C18-AC07-65F471357B3C}"/>
              </a:ext>
            </a:extLst>
          </p:cNvPr>
          <p:cNvSpPr>
            <a:spLocks noGrp="1"/>
          </p:cNvSpPr>
          <p:nvPr>
            <p:ph type="sldNum" sz="quarter" idx="4"/>
          </p:nvPr>
        </p:nvSpPr>
        <p:spPr>
          <a:xfrm>
            <a:off x="3810000" y="6172200"/>
            <a:ext cx="1828800" cy="365125"/>
          </a:xfrm>
          <a:prstGeom prst="rect">
            <a:avLst/>
          </a:prstGeom>
        </p:spPr>
        <p:txBody>
          <a:bodyPr vert="horz" wrap="square" lIns="91440" tIns="45720" rIns="91440" bIns="45720" numCol="1" anchor="ctr" anchorCtr="0" compatLnSpc="1">
            <a:prstTxWarp prst="textNoShape">
              <a:avLst/>
            </a:prstTxWarp>
          </a:bodyPr>
          <a:lstStyle>
            <a:lvl1pPr algn="ctr">
              <a:defRPr sz="1200" b="1">
                <a:solidFill>
                  <a:srgbClr val="A89D7F"/>
                </a:solidFill>
              </a:defRPr>
            </a:lvl1pPr>
          </a:lstStyle>
          <a:p>
            <a:fld id="{8C2A6728-0975-4275-B0E1-502C82CD46B4}" type="slidenum">
              <a:rPr lang="en-US" altLang="pt-PT"/>
              <a:pPr/>
              <a:t>‹nº›</a:t>
            </a:fld>
            <a:endParaRPr lang="en-US" altLang="pt-PT"/>
          </a:p>
        </p:txBody>
      </p:sp>
    </p:spTree>
  </p:cSld>
  <p:clrMap bg1="lt1" tx1="dk1" bg2="lt2" tx2="dk2" accent1="accent1" accent2="accent2" accent3="accent3" accent4="accent4" accent5="accent5" accent6="accent6" hlink="hlink" folHlink="folHlink"/>
  <p:sldLayoutIdLst>
    <p:sldLayoutId id="2147483957" r:id="rId1"/>
    <p:sldLayoutId id="2147483949" r:id="rId2"/>
    <p:sldLayoutId id="2147483958" r:id="rId3"/>
    <p:sldLayoutId id="2147483950" r:id="rId4"/>
    <p:sldLayoutId id="2147483951" r:id="rId5"/>
    <p:sldLayoutId id="2147483952" r:id="rId6"/>
    <p:sldLayoutId id="2147483953" r:id="rId7"/>
    <p:sldLayoutId id="2147483954" r:id="rId8"/>
    <p:sldLayoutId id="2147483959" r:id="rId9"/>
    <p:sldLayoutId id="2147483955" r:id="rId10"/>
    <p:sldLayoutId id="2147483956" r:id="rId11"/>
  </p:sldLayoutIdLst>
  <p:txStyles>
    <p:titleStyle>
      <a:lvl1pPr marL="319088" indent="-319088" algn="r" rtl="0" eaLnBrk="0" fontAlgn="base" hangingPunct="0">
        <a:spcBef>
          <a:spcPct val="0"/>
        </a:spcBef>
        <a:spcAft>
          <a:spcPct val="0"/>
        </a:spcAft>
        <a:buClr>
          <a:srgbClr val="8E795E"/>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8E795E"/>
        </a:buClr>
        <a:buSzPct val="128000"/>
        <a:buFont typeface="Georgia" panose="02040502050405020303" pitchFamily="18" charset="0"/>
        <a:buChar char="*"/>
        <a:defRPr sz="4600" b="1">
          <a:solidFill>
            <a:schemeClr val="tx1"/>
          </a:solidFill>
          <a:latin typeface="Trebuchet MS" pitchFamily="34" charset="0"/>
        </a:defRPr>
      </a:lvl2pPr>
      <a:lvl3pPr marL="319088" indent="-319088" algn="r" rtl="0" eaLnBrk="0" fontAlgn="base" hangingPunct="0">
        <a:spcBef>
          <a:spcPct val="0"/>
        </a:spcBef>
        <a:spcAft>
          <a:spcPct val="0"/>
        </a:spcAft>
        <a:buClr>
          <a:srgbClr val="8E795E"/>
        </a:buClr>
        <a:buSzPct val="128000"/>
        <a:buFont typeface="Georgia" panose="02040502050405020303" pitchFamily="18" charset="0"/>
        <a:buChar char="*"/>
        <a:defRPr sz="4600" b="1">
          <a:solidFill>
            <a:schemeClr val="tx1"/>
          </a:solidFill>
          <a:latin typeface="Trebuchet MS" pitchFamily="34" charset="0"/>
        </a:defRPr>
      </a:lvl3pPr>
      <a:lvl4pPr marL="319088" indent="-319088" algn="r" rtl="0" eaLnBrk="0" fontAlgn="base" hangingPunct="0">
        <a:spcBef>
          <a:spcPct val="0"/>
        </a:spcBef>
        <a:spcAft>
          <a:spcPct val="0"/>
        </a:spcAft>
        <a:buClr>
          <a:srgbClr val="8E795E"/>
        </a:buClr>
        <a:buSzPct val="128000"/>
        <a:buFont typeface="Georgia" panose="02040502050405020303" pitchFamily="18" charset="0"/>
        <a:buChar char="*"/>
        <a:defRPr sz="4600" b="1">
          <a:solidFill>
            <a:schemeClr val="tx1"/>
          </a:solidFill>
          <a:latin typeface="Trebuchet MS" pitchFamily="34" charset="0"/>
        </a:defRPr>
      </a:lvl4pPr>
      <a:lvl5pPr marL="319088" indent="-319088" algn="r" rtl="0" eaLnBrk="0" fontAlgn="base" hangingPunct="0">
        <a:spcBef>
          <a:spcPct val="0"/>
        </a:spcBef>
        <a:spcAft>
          <a:spcPct val="0"/>
        </a:spcAft>
        <a:buClr>
          <a:srgbClr val="8E795E"/>
        </a:buClr>
        <a:buSzPct val="128000"/>
        <a:buFont typeface="Georgia" panose="02040502050405020303" pitchFamily="18" charset="0"/>
        <a:buChar char="*"/>
        <a:defRPr sz="4600" b="1">
          <a:solidFill>
            <a:schemeClr val="tx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8E795E"/>
        </a:buClr>
        <a:buSzPct val="130000"/>
        <a:buFont typeface="Georgia" panose="02040502050405020303" pitchFamily="18" charset="0"/>
        <a:buChar char="*"/>
        <a:defRPr sz="2200" kern="1200">
          <a:solidFill>
            <a:srgbClr val="6F664C"/>
          </a:solidFill>
          <a:latin typeface="+mn-lt"/>
          <a:ea typeface="+mn-ea"/>
          <a:cs typeface="+mn-cs"/>
        </a:defRPr>
      </a:lvl1pPr>
      <a:lvl2pPr marL="547688" indent="-182563" algn="l" rtl="0" eaLnBrk="0" fontAlgn="base" hangingPunct="0">
        <a:spcBef>
          <a:spcPct val="20000"/>
        </a:spcBef>
        <a:spcAft>
          <a:spcPts val="300"/>
        </a:spcAft>
        <a:buClr>
          <a:srgbClr val="8E795E"/>
        </a:buClr>
        <a:buSzPct val="130000"/>
        <a:buFont typeface="Georgia" panose="02040502050405020303" pitchFamily="18" charset="0"/>
        <a:buChar char="*"/>
        <a:defRPr sz="2000" kern="1200">
          <a:solidFill>
            <a:srgbClr val="6F664C"/>
          </a:solidFill>
          <a:latin typeface="+mn-lt"/>
          <a:ea typeface="+mn-ea"/>
          <a:cs typeface="+mn-cs"/>
        </a:defRPr>
      </a:lvl2pPr>
      <a:lvl3pPr marL="822325" indent="-182563" algn="l" rtl="0" eaLnBrk="0" fontAlgn="base" hangingPunct="0">
        <a:spcBef>
          <a:spcPct val="20000"/>
        </a:spcBef>
        <a:spcAft>
          <a:spcPts val="300"/>
        </a:spcAft>
        <a:buClr>
          <a:srgbClr val="8E795E"/>
        </a:buClr>
        <a:buSzPct val="130000"/>
        <a:buFont typeface="Georgia" panose="02040502050405020303" pitchFamily="18" charset="0"/>
        <a:buChar char="*"/>
        <a:defRPr sz="2400" kern="1200">
          <a:solidFill>
            <a:srgbClr val="6F664C"/>
          </a:solidFill>
          <a:latin typeface="+mn-lt"/>
          <a:ea typeface="+mn-ea"/>
          <a:cs typeface="+mn-cs"/>
        </a:defRPr>
      </a:lvl3pPr>
      <a:lvl4pPr marL="1096963" indent="-182563" algn="l" rtl="0" eaLnBrk="0" fontAlgn="base" hangingPunct="0">
        <a:spcBef>
          <a:spcPct val="20000"/>
        </a:spcBef>
        <a:spcAft>
          <a:spcPts val="300"/>
        </a:spcAft>
        <a:buClr>
          <a:srgbClr val="8E795E"/>
        </a:buClr>
        <a:buSzPct val="130000"/>
        <a:buFont typeface="Georgia" panose="02040502050405020303" pitchFamily="18" charset="0"/>
        <a:buChar char="*"/>
        <a:defRPr sz="1600" kern="1200">
          <a:solidFill>
            <a:srgbClr val="6F664C"/>
          </a:solidFill>
          <a:latin typeface="+mn-lt"/>
          <a:ea typeface="+mn-ea"/>
          <a:cs typeface="+mn-cs"/>
        </a:defRPr>
      </a:lvl4pPr>
      <a:lvl5pPr marL="1389063" indent="-182563" algn="l" rtl="0" eaLnBrk="0" fontAlgn="base" hangingPunct="0">
        <a:spcBef>
          <a:spcPct val="20000"/>
        </a:spcBef>
        <a:spcAft>
          <a:spcPts val="300"/>
        </a:spcAft>
        <a:buClr>
          <a:srgbClr val="8E795E"/>
        </a:buClr>
        <a:buSzPct val="130000"/>
        <a:buFont typeface="Georgia" panose="02040502050405020303" pitchFamily="18" charset="0"/>
        <a:buChar char="*"/>
        <a:defRPr sz="1400" kern="1200">
          <a:solidFill>
            <a:srgbClr val="6F664C"/>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4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5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4.xml"/><Relationship Id="rId1" Type="http://schemas.openxmlformats.org/officeDocument/2006/relationships/slideLayout" Target="../slideLayouts/slideLayout7.xml"/><Relationship Id="rId5" Type="http://schemas.openxmlformats.org/officeDocument/2006/relationships/image" Target="../media/image64.jpeg"/><Relationship Id="rId4" Type="http://schemas.openxmlformats.org/officeDocument/2006/relationships/image" Target="../media/image63.jpeg"/></Relationships>
</file>

<file path=ppt/slides/_rels/slide5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519F1359-ACD2-42E5-B89F-EC9051B7E49F}"/>
              </a:ext>
            </a:extLst>
          </p:cNvPr>
          <p:cNvSpPr/>
          <p:nvPr/>
        </p:nvSpPr>
        <p:spPr>
          <a:xfrm>
            <a:off x="142554" y="1371600"/>
            <a:ext cx="8693405" cy="4154984"/>
          </a:xfrm>
          <a:prstGeom prst="rect">
            <a:avLst/>
          </a:prstGeom>
          <a:noFill/>
        </p:spPr>
        <p:txBody>
          <a:bodyPr wrap="none" lIns="91440" tIns="45720" rIns="91440" bIns="45720">
            <a:spAutoFit/>
          </a:bodyPr>
          <a:lstStyle/>
          <a:p>
            <a:pPr algn="ctr"/>
            <a:r>
              <a:rPr lang="pt-PT"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ROMÉNIA</a:t>
            </a:r>
          </a:p>
          <a:p>
            <a:pPr algn="ctr"/>
            <a:r>
              <a:rPr lang="pt-PT" sz="6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As igrejas fortificadas </a:t>
            </a:r>
          </a:p>
          <a:p>
            <a:pPr algn="ctr"/>
            <a:r>
              <a:rPr lang="pt-PT" sz="6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a:t>
            </a:r>
            <a:r>
              <a:rPr lang="pt-PT"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a:t>
            </a:r>
          </a:p>
          <a:p>
            <a:pPr algn="ctr"/>
            <a:r>
              <a:rPr lang="pt-PT" sz="6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Transilvânia</a:t>
            </a:r>
            <a:endParaRPr lang="pt-PT"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 name="Seis Danças Romenas - Béla Bártok">
            <a:hlinkClick r:id="" action="ppaction://media"/>
            <a:extLst>
              <a:ext uri="{FF2B5EF4-FFF2-40B4-BE49-F238E27FC236}">
                <a16:creationId xmlns:a16="http://schemas.microsoft.com/office/drawing/2014/main" id="{45D760AD-F8C5-4041-8AA3-D21713A69BA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48800" y="228600"/>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C507756-7AC4-41C9-BDBA-511BDC183B18}"/>
              </a:ext>
            </a:extLst>
          </p:cNvPr>
          <p:cNvSpPr/>
          <p:nvPr/>
        </p:nvSpPr>
        <p:spPr>
          <a:xfrm>
            <a:off x="266700" y="267530"/>
            <a:ext cx="8610600" cy="1200329"/>
          </a:xfrm>
          <a:prstGeom prst="rect">
            <a:avLst/>
          </a:prstGeom>
        </p:spPr>
        <p:txBody>
          <a:bodyPr wrap="square">
            <a:spAutoFit/>
          </a:bodyPr>
          <a:lstStyle/>
          <a:p>
            <a:r>
              <a:rPr lang="pt-PT" dirty="0"/>
              <a:t>Organização das Nações Unidas para a Educação, a Ciência e a Cultura (UNESCO)</a:t>
            </a:r>
          </a:p>
          <a:p>
            <a:r>
              <a:rPr lang="pt-PT" dirty="0"/>
              <a:t>propôs um plano para proteger os bens culturais e naturais no mundo através da Convenção sobre a Proteção do Patrimônio Mundial Cultural e Natural, aprovada em 1972.</a:t>
            </a:r>
          </a:p>
        </p:txBody>
      </p:sp>
      <p:sp>
        <p:nvSpPr>
          <p:cNvPr id="3" name="Retângulo 2">
            <a:extLst>
              <a:ext uri="{FF2B5EF4-FFF2-40B4-BE49-F238E27FC236}">
                <a16:creationId xmlns:a16="http://schemas.microsoft.com/office/drawing/2014/main" id="{857F40AD-B22E-46BB-A376-8831B9770112}"/>
              </a:ext>
            </a:extLst>
          </p:cNvPr>
          <p:cNvSpPr/>
          <p:nvPr/>
        </p:nvSpPr>
        <p:spPr>
          <a:xfrm>
            <a:off x="228600" y="2057400"/>
            <a:ext cx="8610600" cy="3970318"/>
          </a:xfrm>
          <a:prstGeom prst="rect">
            <a:avLst/>
          </a:prstGeom>
        </p:spPr>
        <p:txBody>
          <a:bodyPr wrap="square">
            <a:spAutoFit/>
          </a:bodyPr>
          <a:lstStyle/>
          <a:p>
            <a:r>
              <a:rPr lang="pt-PT" dirty="0"/>
              <a:t>A Romênia tem muitos milagres: lugares bonitos, escondidos pela civilização; monumentos históricos, antigos ou medievais, mas também monumentos da natureza, inalterados durante séculos.</a:t>
            </a:r>
          </a:p>
          <a:p>
            <a:r>
              <a:rPr lang="pt-PT" dirty="0"/>
              <a:t>Há muitos, mas apenas alguns foram incluídos até agora na Lista do Patrimônio Mundial da UNESCO, um reconhecimento de seu caráter e importância distintivos. Os oito locais ou monumentos romenos reconhecidos pela UNESCO são:</a:t>
            </a:r>
          </a:p>
          <a:p>
            <a:r>
              <a:rPr lang="pt-PT" dirty="0"/>
              <a:t>As igrejas pintadas no norte da Moldávia,</a:t>
            </a:r>
          </a:p>
          <a:p>
            <a:r>
              <a:rPr lang="pt-PT" dirty="0"/>
              <a:t>As igrejas de madeira de </a:t>
            </a:r>
            <a:r>
              <a:rPr lang="pt-PT" dirty="0" err="1"/>
              <a:t>Maramures</a:t>
            </a:r>
            <a:r>
              <a:rPr lang="pt-PT" dirty="0"/>
              <a:t>,</a:t>
            </a:r>
          </a:p>
          <a:p>
            <a:r>
              <a:rPr lang="pt-PT" dirty="0"/>
              <a:t>Aldeias com igrejas fortificadas da Transilvânia,</a:t>
            </a:r>
          </a:p>
          <a:p>
            <a:r>
              <a:rPr lang="pt-PT" dirty="0"/>
              <a:t>Fortalezas dácias das montanhas </a:t>
            </a:r>
            <a:r>
              <a:rPr lang="pt-PT" dirty="0" err="1"/>
              <a:t>Orăştie</a:t>
            </a:r>
            <a:r>
              <a:rPr lang="pt-PT" dirty="0"/>
              <a:t>,</a:t>
            </a:r>
          </a:p>
          <a:p>
            <a:r>
              <a:rPr lang="pt-PT" dirty="0"/>
              <a:t>Mosteiro de </a:t>
            </a:r>
            <a:r>
              <a:rPr lang="pt-PT" dirty="0" err="1"/>
              <a:t>Horezu</a:t>
            </a:r>
            <a:r>
              <a:rPr lang="pt-PT" dirty="0"/>
              <a:t>,</a:t>
            </a:r>
          </a:p>
          <a:p>
            <a:r>
              <a:rPr lang="pt-PT" dirty="0" err="1"/>
              <a:t>Sighisoara</a:t>
            </a:r>
            <a:r>
              <a:rPr lang="pt-PT" dirty="0"/>
              <a:t> </a:t>
            </a:r>
            <a:r>
              <a:rPr lang="pt-PT" dirty="0" err="1"/>
              <a:t>Citadel</a:t>
            </a:r>
            <a:r>
              <a:rPr lang="pt-PT" dirty="0"/>
              <a:t>,</a:t>
            </a:r>
          </a:p>
          <a:p>
            <a:r>
              <a:rPr lang="pt-PT" dirty="0"/>
              <a:t>Delta do Danúbio</a:t>
            </a:r>
          </a:p>
          <a:p>
            <a:r>
              <a:rPr lang="pt-PT" dirty="0"/>
              <a:t>As florestas de faia seculares e virgens dos Cárpatos e outras regiões da Europa</a:t>
            </a:r>
          </a:p>
        </p:txBody>
      </p:sp>
    </p:spTree>
  </p:cSld>
  <p:clrMapOvr>
    <a:masterClrMapping/>
  </p:clrMapOvr>
  <p:transition spd="slow" advTm="41000">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
            <a:extLst>
              <a:ext uri="{FF2B5EF4-FFF2-40B4-BE49-F238E27FC236}">
                <a16:creationId xmlns:a16="http://schemas.microsoft.com/office/drawing/2014/main" id="{0C76F790-652A-480D-8B0E-73D66FD3AC05}"/>
              </a:ext>
            </a:extLst>
          </p:cNvPr>
          <p:cNvSpPr>
            <a:spLocks noChangeArrowheads="1"/>
          </p:cNvSpPr>
          <p:nvPr/>
        </p:nvSpPr>
        <p:spPr bwMode="auto">
          <a:xfrm>
            <a:off x="347663" y="228600"/>
            <a:ext cx="8234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endParaRPr lang="en-US" altLang="en-US" sz="1600" dirty="0"/>
          </a:p>
          <a:p>
            <a:pPr eaLnBrk="1" hangingPunct="1"/>
            <a:r>
              <a:rPr lang="it-IT" altLang="en-US" sz="1600" dirty="0">
                <a:latin typeface="Arial" panose="020B0604020202020204" pitchFamily="34" charset="0"/>
              </a:rPr>
              <a:t>		</a:t>
            </a:r>
            <a:endParaRPr lang="en-US" altLang="en-US" sz="1600" dirty="0">
              <a:solidFill>
                <a:srgbClr val="0000FF"/>
              </a:solidFill>
              <a:latin typeface="Arial" panose="020B0604020202020204" pitchFamily="34" charset="0"/>
            </a:endParaRPr>
          </a:p>
        </p:txBody>
      </p:sp>
      <p:sp>
        <p:nvSpPr>
          <p:cNvPr id="2" name="Retângulo 1">
            <a:extLst>
              <a:ext uri="{FF2B5EF4-FFF2-40B4-BE49-F238E27FC236}">
                <a16:creationId xmlns:a16="http://schemas.microsoft.com/office/drawing/2014/main" id="{7F167539-C559-4DF9-8694-CB5FAE96B09A}"/>
              </a:ext>
            </a:extLst>
          </p:cNvPr>
          <p:cNvSpPr/>
          <p:nvPr/>
        </p:nvSpPr>
        <p:spPr>
          <a:xfrm>
            <a:off x="190500" y="129102"/>
            <a:ext cx="8763000" cy="6463308"/>
          </a:xfrm>
          <a:prstGeom prst="rect">
            <a:avLst/>
          </a:prstGeom>
        </p:spPr>
        <p:txBody>
          <a:bodyPr wrap="square">
            <a:spAutoFit/>
          </a:bodyPr>
          <a:lstStyle/>
          <a:p>
            <a:r>
              <a:rPr lang="pt-PT" dirty="0"/>
              <a:t>Aldeias com igrejas fortificadas na Transilvânia</a:t>
            </a:r>
          </a:p>
          <a:p>
            <a:endParaRPr lang="pt-PT" dirty="0"/>
          </a:p>
          <a:p>
            <a:r>
              <a:rPr lang="pt-PT" dirty="0"/>
              <a:t>As aldeias da Transilvânia com igrejas fortificadas oferecem uma imagem animada da paisagem cultural do sul da Transilvânia. As aldeias nesta área são caracterizadas por um sistema específico de cultivo da terra, um modelo de assentamento e organização de fazendas camponesas, preservadas desde a Idade Média. Listadas como Patrimônio Mundial da UNESCO, as igrejas fortificadas da Transilvânia têm sete (seis saxões e um saxão) estabelecidos pelos saxões da Transilvânia. Eles são dominados por igrejas fortificadas e caracterizados por um padrão de assentamento específico que foi preservado desde o final da Idade Média. A Unesco classificou pela primeira vez a igreja fortificada em </a:t>
            </a:r>
            <a:r>
              <a:rPr lang="pt-PT" dirty="0" err="1"/>
              <a:t>Biertan</a:t>
            </a:r>
            <a:r>
              <a:rPr lang="pt-PT" dirty="0"/>
              <a:t> em um local protegido sob sua égide. Mais tarde, o site foi ampliado com várias igrejas, mudando seu nome. Além da igreja em </a:t>
            </a:r>
            <a:r>
              <a:rPr lang="pt-PT" dirty="0" err="1"/>
              <a:t>Biertan</a:t>
            </a:r>
            <a:r>
              <a:rPr lang="pt-PT" dirty="0"/>
              <a:t>, as igrejas fortificadas de </a:t>
            </a:r>
            <a:r>
              <a:rPr lang="pt-PT" dirty="0" err="1"/>
              <a:t>Prejmer</a:t>
            </a:r>
            <a:r>
              <a:rPr lang="pt-PT" dirty="0"/>
              <a:t>, </a:t>
            </a:r>
            <a:r>
              <a:rPr lang="pt-PT" dirty="0" err="1"/>
              <a:t>Viscri</a:t>
            </a:r>
            <a:r>
              <a:rPr lang="pt-PT" dirty="0"/>
              <a:t>, </a:t>
            </a:r>
            <a:r>
              <a:rPr lang="pt-PT" dirty="0" err="1"/>
              <a:t>Dârjiu</a:t>
            </a:r>
            <a:r>
              <a:rPr lang="pt-PT" dirty="0"/>
              <a:t>, </a:t>
            </a:r>
            <a:r>
              <a:rPr lang="pt-PT" dirty="0" err="1"/>
              <a:t>Saschiz</a:t>
            </a:r>
            <a:r>
              <a:rPr lang="pt-PT" dirty="0"/>
              <a:t>, </a:t>
            </a:r>
            <a:r>
              <a:rPr lang="pt-PT" dirty="0" err="1"/>
              <a:t>Câlnic</a:t>
            </a:r>
            <a:r>
              <a:rPr lang="pt-PT" dirty="0"/>
              <a:t> e </a:t>
            </a:r>
            <a:r>
              <a:rPr lang="pt-PT" dirty="0" err="1"/>
              <a:t>Valea</a:t>
            </a:r>
            <a:r>
              <a:rPr lang="pt-PT" dirty="0"/>
              <a:t> </a:t>
            </a:r>
            <a:r>
              <a:rPr lang="pt-PT" dirty="0" err="1"/>
              <a:t>Viilor</a:t>
            </a:r>
            <a:r>
              <a:rPr lang="pt-PT" dirty="0"/>
              <a:t> também estão protegidas.</a:t>
            </a:r>
          </a:p>
          <a:p>
            <a:r>
              <a:rPr lang="pt-PT" dirty="0"/>
              <a:t>Mais de 300 igrejas fortificadas foram construídas na Transilvânia, das quais menos da metade ainda são preservadas hoje. A maioria das igrejas preservadas foi construída pelos locais nos séculos XIII e XIV, no centro das localidades e em locais relativamente fáceis de defender contra os atacantes. Assim, a igreja cumpriu um papel um tanto religiosa e militar, com fortificações, torres sineiras transformado em um calabouço, paredes de guarda fornecidos com estradas ou cercadas por muralhas defensivas, como uma pequena cidade.</a:t>
            </a:r>
          </a:p>
          <a:p>
            <a:r>
              <a:rPr lang="pt-PT" dirty="0"/>
              <a:t>As igrejas fortificadas da Transilvânia formam um dos mais densos sistemas de fortalezas medievais bem preservadas no continente europeu.</a:t>
            </a:r>
          </a:p>
        </p:txBody>
      </p:sp>
    </p:spTree>
  </p:cSld>
  <p:clrMapOvr>
    <a:masterClrMapping/>
  </p:clrMapOvr>
  <p:transition spd="slow" advTm="59000">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a:extLst>
              <a:ext uri="{FF2B5EF4-FFF2-40B4-BE49-F238E27FC236}">
                <a16:creationId xmlns:a16="http://schemas.microsoft.com/office/drawing/2014/main" id="{97E55F74-86FF-4F5A-A13D-399A5248BDFF}"/>
              </a:ext>
            </a:extLst>
          </p:cNvPr>
          <p:cNvSpPr>
            <a:spLocks noChangeArrowheads="1"/>
          </p:cNvSpPr>
          <p:nvPr/>
        </p:nvSpPr>
        <p:spPr bwMode="auto">
          <a:xfrm>
            <a:off x="4421188" y="3244850"/>
            <a:ext cx="534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000</a:t>
            </a:r>
          </a:p>
        </p:txBody>
      </p:sp>
      <p:pic>
        <p:nvPicPr>
          <p:cNvPr id="8195" name="Picture 2" descr="C:\Users\ciprian\Desktop\FotoCanvas\biserici fortificate transilvania1 (1).jpg">
            <a:extLst>
              <a:ext uri="{FF2B5EF4-FFF2-40B4-BE49-F238E27FC236}">
                <a16:creationId xmlns:a16="http://schemas.microsoft.com/office/drawing/2014/main" id="{12C1AF40-EA9D-44E8-B519-A8CD581D4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9000">
    <p:wheel spokes="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a:extLst>
              <a:ext uri="{FF2B5EF4-FFF2-40B4-BE49-F238E27FC236}">
                <a16:creationId xmlns:a16="http://schemas.microsoft.com/office/drawing/2014/main" id="{D352C710-C690-4CCF-9D5C-0D47F2CCF9AB}"/>
              </a:ext>
            </a:extLst>
          </p:cNvPr>
          <p:cNvSpPr>
            <a:spLocks noChangeArrowheads="1"/>
          </p:cNvSpPr>
          <p:nvPr/>
        </p:nvSpPr>
        <p:spPr bwMode="auto">
          <a:xfrm>
            <a:off x="4421188" y="3244850"/>
            <a:ext cx="534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000</a:t>
            </a:r>
          </a:p>
        </p:txBody>
      </p:sp>
      <p:pic>
        <p:nvPicPr>
          <p:cNvPr id="9219" name="Picture 3" descr="C:\Users\ciprian\Desktop\FotoCanvas\timbre biserici transilvanene fortificate.jpg">
            <a:extLst>
              <a:ext uri="{FF2B5EF4-FFF2-40B4-BE49-F238E27FC236}">
                <a16:creationId xmlns:a16="http://schemas.microsoft.com/office/drawing/2014/main" id="{8E99EA61-9392-46C6-A82E-86E312743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a:extLst>
              <a:ext uri="{FF2B5EF4-FFF2-40B4-BE49-F238E27FC236}">
                <a16:creationId xmlns:a16="http://schemas.microsoft.com/office/drawing/2014/main" id="{A8E86562-E028-4EB1-B752-449C753C27EF}"/>
              </a:ext>
            </a:extLst>
          </p:cNvPr>
          <p:cNvSpPr>
            <a:spLocks noChangeArrowheads="1"/>
          </p:cNvSpPr>
          <p:nvPr/>
        </p:nvSpPr>
        <p:spPr bwMode="auto">
          <a:xfrm>
            <a:off x="4421188" y="3244850"/>
            <a:ext cx="534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000</a:t>
            </a:r>
          </a:p>
        </p:txBody>
      </p:sp>
      <p:pic>
        <p:nvPicPr>
          <p:cNvPr id="10243" name="Picture 2" descr="C:\Users\ciprian\Desktop\PREJMER\000.960x720`.jpg">
            <a:extLst>
              <a:ext uri="{FF2B5EF4-FFF2-40B4-BE49-F238E27FC236}">
                <a16:creationId xmlns:a16="http://schemas.microsoft.com/office/drawing/2014/main" id="{7AC5CFBA-6178-42DE-8B4A-7FD4EB4069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6" descr="C:\Users\ciprian\Desktop\BIERTAN\051.1140x500 - Copy (2).jpg">
            <a:extLst>
              <a:ext uri="{FF2B5EF4-FFF2-40B4-BE49-F238E27FC236}">
                <a16:creationId xmlns:a16="http://schemas.microsoft.com/office/drawing/2014/main" id="{CD92EA5D-B2BE-4612-B171-162BC13691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81000"/>
            <a:ext cx="8382000"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9" descr="C:\Users\ciprian\Desktop\FotoCanvas\maxresdefault.jpg">
            <a:extLst>
              <a:ext uri="{FF2B5EF4-FFF2-40B4-BE49-F238E27FC236}">
                <a16:creationId xmlns:a16="http://schemas.microsoft.com/office/drawing/2014/main" id="{BEA4DF6B-E501-4C62-8012-D3E25DE06A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650" y="3560763"/>
            <a:ext cx="8382000"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Rectangle 1">
            <a:extLst>
              <a:ext uri="{FF2B5EF4-FFF2-40B4-BE49-F238E27FC236}">
                <a16:creationId xmlns:a16="http://schemas.microsoft.com/office/drawing/2014/main" id="{0BA9DF27-7780-450F-9641-4B8269A88E1C}"/>
              </a:ext>
            </a:extLst>
          </p:cNvPr>
          <p:cNvSpPr>
            <a:spLocks noChangeArrowheads="1"/>
          </p:cNvSpPr>
          <p:nvPr/>
        </p:nvSpPr>
        <p:spPr bwMode="auto">
          <a:xfrm>
            <a:off x="1736725" y="73025"/>
            <a:ext cx="61737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it-IT" altLang="en-US" sz="1400">
                <a:solidFill>
                  <a:srgbClr val="0000FF"/>
                </a:solidFill>
                <a:latin typeface="Arial Black" panose="020B0A04020102020204" pitchFamily="34" charset="0"/>
              </a:rPr>
              <a:t>Satele cu biserici fortificate din Transilvania - partea întâi</a:t>
            </a:r>
            <a:endParaRPr lang="en-US" altLang="en-US" sz="1400">
              <a:solidFill>
                <a:srgbClr val="0000FF"/>
              </a:solidFill>
              <a:latin typeface="Arial Black" panose="020B0A04020102020204" pitchFamily="34" charset="0"/>
            </a:endParaRPr>
          </a:p>
        </p:txBody>
      </p:sp>
    </p:spTree>
  </p:cSld>
  <p:clrMapOvr>
    <a:masterClrMapping/>
  </p:clrMapOvr>
  <p:transition spd="slow" advTm="9000">
    <p:push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64248BE4-81CD-417A-A593-EDCCB552F1AF}"/>
              </a:ext>
            </a:extLst>
          </p:cNvPr>
          <p:cNvSpPr>
            <a:spLocks noChangeArrowheads="1"/>
          </p:cNvSpPr>
          <p:nvPr/>
        </p:nvSpPr>
        <p:spPr bwMode="auto">
          <a:xfrm>
            <a:off x="4421188" y="3244850"/>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a:t>
            </a:r>
          </a:p>
        </p:txBody>
      </p:sp>
      <p:pic>
        <p:nvPicPr>
          <p:cNvPr id="12291" name="Picture 2" descr="C:\Users\ciprian\Desktop\FotoCanvas\000.1600x1200.jpg">
            <a:extLst>
              <a:ext uri="{FF2B5EF4-FFF2-40B4-BE49-F238E27FC236}">
                <a16:creationId xmlns:a16="http://schemas.microsoft.com/office/drawing/2014/main" id="{BE6F2BF7-5807-4764-B23C-2298CE6832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9000">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3C5BDC6-6FD0-4495-B8A9-52B81E946B7D}"/>
              </a:ext>
            </a:extLst>
          </p:cNvPr>
          <p:cNvSpPr/>
          <p:nvPr/>
        </p:nvSpPr>
        <p:spPr>
          <a:xfrm>
            <a:off x="228600" y="457200"/>
            <a:ext cx="8839200" cy="6217087"/>
          </a:xfrm>
          <a:prstGeom prst="rect">
            <a:avLst/>
          </a:prstGeom>
        </p:spPr>
        <p:txBody>
          <a:bodyPr wrap="square">
            <a:spAutoFit/>
          </a:bodyPr>
          <a:lstStyle/>
          <a:p>
            <a:pPr algn="just"/>
            <a:r>
              <a:rPr lang="pt-PT" sz="2000" b="1" dirty="0"/>
              <a:t>Igreja fortificada evangélica em </a:t>
            </a:r>
            <a:r>
              <a:rPr lang="pt-PT" sz="2000" b="1" dirty="0" err="1"/>
              <a:t>Biertan</a:t>
            </a:r>
            <a:endParaRPr lang="pt-PT" sz="2000" b="1" dirty="0"/>
          </a:p>
          <a:p>
            <a:pPr algn="just"/>
            <a:endParaRPr lang="pt-PT" sz="1400" dirty="0"/>
          </a:p>
          <a:p>
            <a:pPr algn="just"/>
            <a:r>
              <a:rPr lang="pt-PT" sz="1400" dirty="0"/>
              <a:t>O </a:t>
            </a:r>
            <a:r>
              <a:rPr lang="pt-PT" sz="1400" dirty="0" err="1"/>
              <a:t>Biertan</a:t>
            </a:r>
            <a:r>
              <a:rPr lang="pt-PT" sz="1400" dirty="0"/>
              <a:t> é um dos primeiros assentamentos alemães na Transilvânia e está incluído nas "Duas Cadeiras" (</a:t>
            </a:r>
            <a:r>
              <a:rPr lang="pt-PT" sz="1400" dirty="0" err="1"/>
              <a:t>Mediaş</a:t>
            </a:r>
            <a:r>
              <a:rPr lang="pt-PT" sz="1400" dirty="0"/>
              <a:t> e </a:t>
            </a:r>
            <a:r>
              <a:rPr lang="pt-PT" sz="1400" dirty="0" err="1"/>
              <a:t>Şeica</a:t>
            </a:r>
            <a:r>
              <a:rPr lang="pt-PT" sz="1400" dirty="0"/>
              <a:t>) no Diploma </a:t>
            </a:r>
            <a:r>
              <a:rPr lang="pt-PT" sz="1400" dirty="0" err="1"/>
              <a:t>Andreeano</a:t>
            </a:r>
            <a:r>
              <a:rPr lang="pt-PT" sz="1400" dirty="0"/>
              <a:t> (</a:t>
            </a:r>
            <a:r>
              <a:rPr lang="pt-PT" sz="1400" dirty="0" err="1"/>
              <a:t>Andreaneum</a:t>
            </a:r>
            <a:r>
              <a:rPr lang="pt-PT" sz="1400" dirty="0"/>
              <a:t>) de 1224.</a:t>
            </a:r>
          </a:p>
          <a:p>
            <a:pPr algn="just"/>
            <a:r>
              <a:rPr lang="pt-PT" sz="1400" dirty="0" err="1"/>
              <a:t>Biertan</a:t>
            </a:r>
            <a:r>
              <a:rPr lang="pt-PT" sz="1400" dirty="0"/>
              <a:t> está documentado em 1283, em um documento ao lado de </a:t>
            </a:r>
            <a:r>
              <a:rPr lang="pt-PT" sz="1400" dirty="0" err="1"/>
              <a:t>Mediaş</a:t>
            </a:r>
            <a:r>
              <a:rPr lang="pt-PT" sz="1400" dirty="0"/>
              <a:t> e </a:t>
            </a:r>
            <a:r>
              <a:rPr lang="pt-PT" sz="1400" dirty="0" err="1"/>
              <a:t>Moşna</a:t>
            </a:r>
            <a:r>
              <a:rPr lang="pt-PT" sz="1400" dirty="0"/>
              <a:t>. O assentamento foi um poderoso centro econômico no século 16, o que o tornou vulnerável a invasores. Foi assim necessário construir uma igreja imponente e fortificações.</a:t>
            </a:r>
          </a:p>
          <a:p>
            <a:pPr algn="just"/>
            <a:r>
              <a:rPr lang="pt-PT" sz="1400" dirty="0"/>
              <a:t>O complexo arquitetónico medieval consiste da igreja e do cinturão de fortificação, localizado</a:t>
            </a:r>
          </a:p>
          <a:p>
            <a:pPr algn="just"/>
            <a:r>
              <a:rPr lang="pt-PT" sz="1400" dirty="0"/>
              <a:t>no centro do assentamento, em uma colina. A igreja em estilo de salão ocupava a parte central do complexo, construída entre 1490 e 1520 em estilo gótico tardio, sendo a última da Transilvânia construída nesse estilo. O monumental edifício de grande escala tem três salas de igual altura. A entrada é através de três portões: oeste, norte e sul. Os artesãos de Viena e </a:t>
            </a:r>
            <a:r>
              <a:rPr lang="pt-PT" sz="1400" dirty="0" err="1"/>
              <a:t>Nürnberg</a:t>
            </a:r>
            <a:r>
              <a:rPr lang="pt-PT" sz="1400" dirty="0"/>
              <a:t> são os pais espirituais daqueles que fizeram entre 1483 e 1513 o esplêndido altar de pólipos da igreja daqui, o maior do país, com seus 28 painéis pintados. O púlpito, esculpido em pedra em 1500, pelo mestre de Ulrich em </a:t>
            </a:r>
            <a:r>
              <a:rPr lang="pt-PT" sz="1400" dirty="0" err="1"/>
              <a:t>Braşov</a:t>
            </a:r>
            <a:r>
              <a:rPr lang="pt-PT" sz="1400" dirty="0"/>
              <a:t>, revela a poderosa influência do sul da Alemanha.</a:t>
            </a:r>
          </a:p>
          <a:p>
            <a:pPr algn="just"/>
            <a:r>
              <a:rPr lang="pt-PT" sz="1400" dirty="0"/>
              <a:t>A porta da sacristia foi construída em 1515, e o sistema de fechamento é único. Para agir, você deve usar uma chave para quatro das 19 fechaduras e uma manivela para as outras. Uma vez operados, todos esses mecanismos penetram em alguns suportes metálicos que estão presos na parede. A engenhosidade deste sistema de fechamento, juntamente com o design da enorme porta de carvalho, foi premiada em 1910 na Exposição Mundial de Paris.</a:t>
            </a:r>
          </a:p>
          <a:p>
            <a:pPr algn="just"/>
            <a:r>
              <a:rPr lang="pt-PT" sz="1400" dirty="0"/>
              <a:t>Poucos sabem que no prédio dentro do conjunto fortificado havia 300 anos a chamada prisão matrimonial, destinada a cônjuges que queriam se divorciar. brigas do casal e planejado para o divórcio foram trancados em uma sala onde havia apenas uma cama, uma mesa, uma cadeira, uma colher, pão e água e mantidos lá até que eles foram divórcio "luxúria". Os historiadores dizem que o método foi frutífero, porque durante três séculos houve apenas um divórcio na localidade.</a:t>
            </a:r>
          </a:p>
          <a:p>
            <a:pPr algn="just"/>
            <a:r>
              <a:rPr lang="pt-PT" sz="1400" dirty="0"/>
              <a:t>Perto da igreja você pode ver uma grande pedra naquele domingo estavam sentados aqueles que estavam doentes durante a semana, para ser visto por toda a comunidade. Foi um meio eficaz de educar e integrá-los à comunidade do assentamento.</a:t>
            </a:r>
          </a:p>
        </p:txBody>
      </p:sp>
    </p:spTree>
  </p:cSld>
  <p:clrMapOvr>
    <a:masterClrMapping/>
  </p:clrMapOvr>
  <p:transition spd="slow" advTm="111000">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C:\Users\ciprian\Desktop\FotoCanvas\000.960x742.jpg">
            <a:extLst>
              <a:ext uri="{FF2B5EF4-FFF2-40B4-BE49-F238E27FC236}">
                <a16:creationId xmlns:a16="http://schemas.microsoft.com/office/drawing/2014/main" id="{582C222C-F251-4639-A944-8350EEF48F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a:extLst>
              <a:ext uri="{FF2B5EF4-FFF2-40B4-BE49-F238E27FC236}">
                <a16:creationId xmlns:a16="http://schemas.microsoft.com/office/drawing/2014/main" id="{11D750D7-8858-4B35-AD65-708A3EDDEBCB}"/>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1</a:t>
            </a:r>
          </a:p>
        </p:txBody>
      </p:sp>
      <p:pic>
        <p:nvPicPr>
          <p:cNvPr id="15363" name="Picture 2" descr="C:\Users\ciprian\Desktop\BIERTAN\I.09.jpg">
            <a:extLst>
              <a:ext uri="{FF2B5EF4-FFF2-40B4-BE49-F238E27FC236}">
                <a16:creationId xmlns:a16="http://schemas.microsoft.com/office/drawing/2014/main" id="{1AA8FECE-7C8B-4D6A-88B9-09351B3860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a:extLst>
              <a:ext uri="{FF2B5EF4-FFF2-40B4-BE49-F238E27FC236}">
                <a16:creationId xmlns:a16="http://schemas.microsoft.com/office/drawing/2014/main" id="{C9071EC9-60DD-4671-9AC2-16068300C42C}"/>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2</a:t>
            </a:r>
          </a:p>
        </p:txBody>
      </p:sp>
      <p:pic>
        <p:nvPicPr>
          <p:cNvPr id="16387" name="Picture 2" descr="C:\Users\ciprian\Desktop\BIERTAN\I.10.jpg">
            <a:extLst>
              <a:ext uri="{FF2B5EF4-FFF2-40B4-BE49-F238E27FC236}">
                <a16:creationId xmlns:a16="http://schemas.microsoft.com/office/drawing/2014/main" id="{212EA60E-F37F-44CE-B733-ACDFA1388B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a:extLst>
              <a:ext uri="{FF2B5EF4-FFF2-40B4-BE49-F238E27FC236}">
                <a16:creationId xmlns:a16="http://schemas.microsoft.com/office/drawing/2014/main" id="{9FF3EEFF-9364-44CA-BADC-DA30B95E42EB}"/>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3</a:t>
            </a:r>
          </a:p>
        </p:txBody>
      </p:sp>
      <p:pic>
        <p:nvPicPr>
          <p:cNvPr id="17411" name="Picture 2" descr="C:\Users\ciprian\Desktop\BIERTAN\I.11.jpg">
            <a:extLst>
              <a:ext uri="{FF2B5EF4-FFF2-40B4-BE49-F238E27FC236}">
                <a16:creationId xmlns:a16="http://schemas.microsoft.com/office/drawing/2014/main" id="{B710658B-D7C1-4D8F-9E95-CDA7CC8065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E6495534-0565-4682-8D9B-98FA3B4528F5}"/>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4</a:t>
            </a:r>
          </a:p>
        </p:txBody>
      </p:sp>
      <p:pic>
        <p:nvPicPr>
          <p:cNvPr id="18435" name="Picture 2" descr="C:\Users\ciprian\Desktop\BIERTAN\I.12.1.jpg">
            <a:extLst>
              <a:ext uri="{FF2B5EF4-FFF2-40B4-BE49-F238E27FC236}">
                <a16:creationId xmlns:a16="http://schemas.microsoft.com/office/drawing/2014/main" id="{B870ED0B-0F95-44E3-ABAD-95B94207F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3" descr="C:\Users\ciprian\Desktop\BIERTAN\I.12.2.jpg">
            <a:extLst>
              <a:ext uri="{FF2B5EF4-FFF2-40B4-BE49-F238E27FC236}">
                <a16:creationId xmlns:a16="http://schemas.microsoft.com/office/drawing/2014/main" id="{CFB5E169-0A7F-4731-B9F7-12D1812C66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3"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a:extLst>
              <a:ext uri="{FF2B5EF4-FFF2-40B4-BE49-F238E27FC236}">
                <a16:creationId xmlns:a16="http://schemas.microsoft.com/office/drawing/2014/main" id="{E954EDE1-BF5B-4D6E-8410-A882C86C0DB1}"/>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5</a:t>
            </a:r>
          </a:p>
        </p:txBody>
      </p:sp>
      <p:pic>
        <p:nvPicPr>
          <p:cNvPr id="19459" name="Picture 2" descr="C:\Users\ciprian\Desktop\BIERTAN\I.13.jpg">
            <a:extLst>
              <a:ext uri="{FF2B5EF4-FFF2-40B4-BE49-F238E27FC236}">
                <a16:creationId xmlns:a16="http://schemas.microsoft.com/office/drawing/2014/main" id="{DC38D541-F010-4215-B28F-E7B5E73EF1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63"/>
            <a:ext cx="9144000"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Image 4" descr="334553_pancho_005 (2).png">
            <a:extLst>
              <a:ext uri="{FF2B5EF4-FFF2-40B4-BE49-F238E27FC236}">
                <a16:creationId xmlns:a16="http://schemas.microsoft.com/office/drawing/2014/main" id="{1A1E7B25-73A5-4393-9C56-ED0767CFF4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575" y="-39688"/>
            <a:ext cx="9172575" cy="689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a:extLst>
              <a:ext uri="{FF2B5EF4-FFF2-40B4-BE49-F238E27FC236}">
                <a16:creationId xmlns:a16="http://schemas.microsoft.com/office/drawing/2014/main" id="{5328417E-C756-4842-886B-A7CC7CDFF9FE}"/>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6</a:t>
            </a:r>
          </a:p>
        </p:txBody>
      </p:sp>
      <p:pic>
        <p:nvPicPr>
          <p:cNvPr id="20483" name="Picture 2" descr="C:\Users\ciprian\Desktop\BIERTAN\I.14.jpg">
            <a:extLst>
              <a:ext uri="{FF2B5EF4-FFF2-40B4-BE49-F238E27FC236}">
                <a16:creationId xmlns:a16="http://schemas.microsoft.com/office/drawing/2014/main" id="{8E7F8A7D-0629-49AF-9B5F-BCA02FAD9D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a:extLst>
              <a:ext uri="{FF2B5EF4-FFF2-40B4-BE49-F238E27FC236}">
                <a16:creationId xmlns:a16="http://schemas.microsoft.com/office/drawing/2014/main" id="{4624F2EC-6894-42BB-90AE-044222E2ABB8}"/>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1</a:t>
            </a:r>
          </a:p>
        </p:txBody>
      </p:sp>
      <p:pic>
        <p:nvPicPr>
          <p:cNvPr id="21507" name="Picture 2" descr="C:\Users\ciprian\Desktop\BIERTAN\I.15.jpg">
            <a:extLst>
              <a:ext uri="{FF2B5EF4-FFF2-40B4-BE49-F238E27FC236}">
                <a16:creationId xmlns:a16="http://schemas.microsoft.com/office/drawing/2014/main" id="{E6A89AA3-F2F5-47CA-BFC5-B10C2378B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a:extLst>
              <a:ext uri="{FF2B5EF4-FFF2-40B4-BE49-F238E27FC236}">
                <a16:creationId xmlns:a16="http://schemas.microsoft.com/office/drawing/2014/main" id="{F1D0838E-B4EF-495E-A3DA-A468EFBACDB3}"/>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2</a:t>
            </a:r>
          </a:p>
        </p:txBody>
      </p:sp>
      <p:pic>
        <p:nvPicPr>
          <p:cNvPr id="22531" name="Picture 2" descr="C:\Users\ciprian\Desktop\BIERTAN\I.16.jpg">
            <a:extLst>
              <a:ext uri="{FF2B5EF4-FFF2-40B4-BE49-F238E27FC236}">
                <a16:creationId xmlns:a16="http://schemas.microsoft.com/office/drawing/2014/main" id="{82678D46-3394-4A59-9F27-3AD358D800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a:extLst>
              <a:ext uri="{FF2B5EF4-FFF2-40B4-BE49-F238E27FC236}">
                <a16:creationId xmlns:a16="http://schemas.microsoft.com/office/drawing/2014/main" id="{D79D4996-01F7-4878-A7A9-0D02617723E7}"/>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3</a:t>
            </a:r>
          </a:p>
        </p:txBody>
      </p:sp>
      <p:pic>
        <p:nvPicPr>
          <p:cNvPr id="23555" name="Picture 3" descr="C:\Users\ciprian\Desktop\BIERTAN\I.17.JPG">
            <a:extLst>
              <a:ext uri="{FF2B5EF4-FFF2-40B4-BE49-F238E27FC236}">
                <a16:creationId xmlns:a16="http://schemas.microsoft.com/office/drawing/2014/main" id="{FA8BF664-65B7-486C-B676-D0D17C1B0C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a:extLst>
              <a:ext uri="{FF2B5EF4-FFF2-40B4-BE49-F238E27FC236}">
                <a16:creationId xmlns:a16="http://schemas.microsoft.com/office/drawing/2014/main" id="{692B03D6-5D12-469C-9790-E6F266862412}"/>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4</a:t>
            </a:r>
          </a:p>
        </p:txBody>
      </p:sp>
      <p:pic>
        <p:nvPicPr>
          <p:cNvPr id="24579" name="Picture 2" descr="C:\Users\ciprian\Desktop\BIERTAN\018.960x720.jpg">
            <a:extLst>
              <a:ext uri="{FF2B5EF4-FFF2-40B4-BE49-F238E27FC236}">
                <a16:creationId xmlns:a16="http://schemas.microsoft.com/office/drawing/2014/main" id="{9C5B02CE-3655-4F81-A528-CA24D7DF2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a:extLst>
              <a:ext uri="{FF2B5EF4-FFF2-40B4-BE49-F238E27FC236}">
                <a16:creationId xmlns:a16="http://schemas.microsoft.com/office/drawing/2014/main" id="{3DDB0198-F142-4FAA-BB8B-AEFFBD4FF8B3}"/>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5</a:t>
            </a:r>
          </a:p>
        </p:txBody>
      </p:sp>
      <p:pic>
        <p:nvPicPr>
          <p:cNvPr id="25603" name="Picture 2" descr="C:\Users\ciprian\Desktop\BIERTAN\204.960x720.jpg">
            <a:extLst>
              <a:ext uri="{FF2B5EF4-FFF2-40B4-BE49-F238E27FC236}">
                <a16:creationId xmlns:a16="http://schemas.microsoft.com/office/drawing/2014/main" id="{AB91DC9D-EC2F-4CE5-8D0B-9BA52C4A43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a:extLst>
              <a:ext uri="{FF2B5EF4-FFF2-40B4-BE49-F238E27FC236}">
                <a16:creationId xmlns:a16="http://schemas.microsoft.com/office/drawing/2014/main" id="{59E7021B-BCDF-4A62-A991-7611ADC20337}"/>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6</a:t>
            </a:r>
          </a:p>
        </p:txBody>
      </p:sp>
      <p:pic>
        <p:nvPicPr>
          <p:cNvPr id="26627" name="Picture 2" descr="C:\Users\ciprian\Desktop\BIERTAN\202.960x720.jpg">
            <a:extLst>
              <a:ext uri="{FF2B5EF4-FFF2-40B4-BE49-F238E27FC236}">
                <a16:creationId xmlns:a16="http://schemas.microsoft.com/office/drawing/2014/main" id="{C83FC9D9-C5F3-4BD8-B281-FD5F6F8FD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a:extLst>
              <a:ext uri="{FF2B5EF4-FFF2-40B4-BE49-F238E27FC236}">
                <a16:creationId xmlns:a16="http://schemas.microsoft.com/office/drawing/2014/main" id="{4D6709EF-183E-43FD-BF4A-92AFA8A3BB35}"/>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1</a:t>
            </a:r>
          </a:p>
        </p:txBody>
      </p:sp>
      <p:pic>
        <p:nvPicPr>
          <p:cNvPr id="27651" name="Picture 2" descr="C:\Users\ciprian\Desktop\BIERTAN\203.960x720.jpg">
            <a:extLst>
              <a:ext uri="{FF2B5EF4-FFF2-40B4-BE49-F238E27FC236}">
                <a16:creationId xmlns:a16="http://schemas.microsoft.com/office/drawing/2014/main" id="{ECE8D404-0EA4-4FB9-BDA0-917E344D75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a:extLst>
              <a:ext uri="{FF2B5EF4-FFF2-40B4-BE49-F238E27FC236}">
                <a16:creationId xmlns:a16="http://schemas.microsoft.com/office/drawing/2014/main" id="{2E0EC93B-F405-407C-A98E-F354464A437A}"/>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2</a:t>
            </a:r>
          </a:p>
        </p:txBody>
      </p:sp>
      <p:pic>
        <p:nvPicPr>
          <p:cNvPr id="28675" name="Picture 2" descr="C:\Users\ciprian\Desktop\BIERTAN\333.480x720.jpg">
            <a:extLst>
              <a:ext uri="{FF2B5EF4-FFF2-40B4-BE49-F238E27FC236}">
                <a16:creationId xmlns:a16="http://schemas.microsoft.com/office/drawing/2014/main" id="{2520B223-9C68-42A3-81C5-D3BA56E096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3" descr="C:\Users\ciprian\Desktop\BIERTAN\315.480x720.jpg">
            <a:extLst>
              <a:ext uri="{FF2B5EF4-FFF2-40B4-BE49-F238E27FC236}">
                <a16:creationId xmlns:a16="http://schemas.microsoft.com/office/drawing/2014/main" id="{A5C85195-E5D5-434A-9185-82AB811F01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a:extLst>
              <a:ext uri="{FF2B5EF4-FFF2-40B4-BE49-F238E27FC236}">
                <a16:creationId xmlns:a16="http://schemas.microsoft.com/office/drawing/2014/main" id="{A8C708FD-261B-4799-B0C5-71037AF3627B}"/>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3</a:t>
            </a:r>
          </a:p>
        </p:txBody>
      </p:sp>
      <p:pic>
        <p:nvPicPr>
          <p:cNvPr id="29699" name="Picture 3" descr="C:\Users\ciprian\Desktop\BIERTAN\205.960x720`.jpg">
            <a:extLst>
              <a:ext uri="{FF2B5EF4-FFF2-40B4-BE49-F238E27FC236}">
                <a16:creationId xmlns:a16="http://schemas.microsoft.com/office/drawing/2014/main" id="{F913CDA9-8107-4AF0-8431-9AD09A2992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1CEAD025-0B00-4519-B329-204CAE69D28E}"/>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4</a:t>
            </a:r>
          </a:p>
        </p:txBody>
      </p:sp>
      <p:pic>
        <p:nvPicPr>
          <p:cNvPr id="30723" name="Picture 2" descr="C:\Users\ciprian\Desktop\BIERTAN\I.24.1.jpg">
            <a:extLst>
              <a:ext uri="{FF2B5EF4-FFF2-40B4-BE49-F238E27FC236}">
                <a16:creationId xmlns:a16="http://schemas.microsoft.com/office/drawing/2014/main" id="{D351A53C-935C-4AD1-AA70-B5052F3169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3" descr="C:\Users\ciprian\Desktop\BIERTAN\I.24.2.jpg">
            <a:extLst>
              <a:ext uri="{FF2B5EF4-FFF2-40B4-BE49-F238E27FC236}">
                <a16:creationId xmlns:a16="http://schemas.microsoft.com/office/drawing/2014/main" id="{49653DF0-DA54-4470-95DC-4CDDB65194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a:extLst>
              <a:ext uri="{FF2B5EF4-FFF2-40B4-BE49-F238E27FC236}">
                <a16:creationId xmlns:a16="http://schemas.microsoft.com/office/drawing/2014/main" id="{A51362A8-77C9-4C0C-8A24-F18915F5CB04}"/>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5</a:t>
            </a:r>
          </a:p>
        </p:txBody>
      </p:sp>
      <p:pic>
        <p:nvPicPr>
          <p:cNvPr id="31747" name="Picture 2" descr="C:\Users\ciprian\Desktop\BIERTAN\I.25.jpg">
            <a:extLst>
              <a:ext uri="{FF2B5EF4-FFF2-40B4-BE49-F238E27FC236}">
                <a16:creationId xmlns:a16="http://schemas.microsoft.com/office/drawing/2014/main" id="{5AE3D3E4-2CDA-466B-AB68-839328E55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a:extLst>
              <a:ext uri="{FF2B5EF4-FFF2-40B4-BE49-F238E27FC236}">
                <a16:creationId xmlns:a16="http://schemas.microsoft.com/office/drawing/2014/main" id="{B605D2A1-B9B1-4407-B615-AAB5873ECCB6}"/>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6</a:t>
            </a:r>
          </a:p>
        </p:txBody>
      </p:sp>
      <p:pic>
        <p:nvPicPr>
          <p:cNvPr id="32771" name="Picture 2" descr="C:\Users\ciprian\Desktop\BIERTAN\I.26.jpg">
            <a:extLst>
              <a:ext uri="{FF2B5EF4-FFF2-40B4-BE49-F238E27FC236}">
                <a16:creationId xmlns:a16="http://schemas.microsoft.com/office/drawing/2014/main" id="{227C4111-F5FD-413E-9BF1-9F9330B135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a:extLst>
              <a:ext uri="{FF2B5EF4-FFF2-40B4-BE49-F238E27FC236}">
                <a16:creationId xmlns:a16="http://schemas.microsoft.com/office/drawing/2014/main" id="{19EF978A-A59B-42FD-9E6A-30271F75BCB7}"/>
              </a:ext>
            </a:extLst>
          </p:cNvPr>
          <p:cNvSpPr>
            <a:spLocks noChangeArrowheads="1"/>
          </p:cNvSpPr>
          <p:nvPr/>
        </p:nvSpPr>
        <p:spPr bwMode="auto">
          <a:xfrm>
            <a:off x="4421188" y="3244850"/>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a:t>
            </a:r>
          </a:p>
        </p:txBody>
      </p:sp>
      <p:pic>
        <p:nvPicPr>
          <p:cNvPr id="33795" name="Picture 4" descr="C:\Users\ciprian\Desktop\BIERTAN\I.27.2.jpg">
            <a:extLst>
              <a:ext uri="{FF2B5EF4-FFF2-40B4-BE49-F238E27FC236}">
                <a16:creationId xmlns:a16="http://schemas.microsoft.com/office/drawing/2014/main" id="{28AF1EF4-64B8-4B1E-A2EA-6A25819A4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45720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5" descr="C:\Users\ciprian\Desktop\BIERTAN\I.27.1.jpg">
            <a:extLst>
              <a:ext uri="{FF2B5EF4-FFF2-40B4-BE49-F238E27FC236}">
                <a16:creationId xmlns:a16="http://schemas.microsoft.com/office/drawing/2014/main" id="{5074B346-1B38-4CCB-B4A1-7633F61116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8"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strips/>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a:extLst>
              <a:ext uri="{FF2B5EF4-FFF2-40B4-BE49-F238E27FC236}">
                <a16:creationId xmlns:a16="http://schemas.microsoft.com/office/drawing/2014/main" id="{C90346DA-5F20-4789-88C3-B96E8768F189}"/>
              </a:ext>
            </a:extLst>
          </p:cNvPr>
          <p:cNvSpPr>
            <a:spLocks noChangeArrowheads="1"/>
          </p:cNvSpPr>
          <p:nvPr/>
        </p:nvSpPr>
        <p:spPr bwMode="auto">
          <a:xfrm>
            <a:off x="4421188" y="3244850"/>
            <a:ext cx="550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000</a:t>
            </a:r>
          </a:p>
        </p:txBody>
      </p:sp>
      <p:pic>
        <p:nvPicPr>
          <p:cNvPr id="34819" name="Picture 2" descr="C:\Users\ciprian\Desktop\BIERTAN\211.960x720.jpg">
            <a:extLst>
              <a:ext uri="{FF2B5EF4-FFF2-40B4-BE49-F238E27FC236}">
                <a16:creationId xmlns:a16="http://schemas.microsoft.com/office/drawing/2014/main" id="{97F0F3BF-2678-43AA-A4B5-CD6C856461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strips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a:extLst>
              <a:ext uri="{FF2B5EF4-FFF2-40B4-BE49-F238E27FC236}">
                <a16:creationId xmlns:a16="http://schemas.microsoft.com/office/drawing/2014/main" id="{4C5862CE-99FF-4A67-BA8C-18EC487B97C8}"/>
              </a:ext>
            </a:extLst>
          </p:cNvPr>
          <p:cNvSpPr>
            <a:spLocks noChangeArrowheads="1"/>
          </p:cNvSpPr>
          <p:nvPr/>
        </p:nvSpPr>
        <p:spPr bwMode="auto">
          <a:xfrm>
            <a:off x="4421188" y="3244850"/>
            <a:ext cx="550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000</a:t>
            </a:r>
          </a:p>
        </p:txBody>
      </p:sp>
      <p:pic>
        <p:nvPicPr>
          <p:cNvPr id="35843" name="Picture 2" descr="C:\Users\ciprian\Desktop\FotoCanvas\2011NinaUnesco9 biertam.jpg">
            <a:extLst>
              <a:ext uri="{FF2B5EF4-FFF2-40B4-BE49-F238E27FC236}">
                <a16:creationId xmlns:a16="http://schemas.microsoft.com/office/drawing/2014/main" id="{44E2F355-EF59-4434-9C19-E8DBFF25D7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3113" y="3175"/>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3" descr="E:\Timp liber\PPS_uri in lucru\2.Așezările săsești cu biserici fortificate din Transilvania,\BIERTAN\331.480x720.jpg">
            <a:extLst>
              <a:ext uri="{FF2B5EF4-FFF2-40B4-BE49-F238E27FC236}">
                <a16:creationId xmlns:a16="http://schemas.microsoft.com/office/drawing/2014/main" id="{81121AEA-AA94-4B8F-A2CD-EE358C8FB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588"/>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strips dir="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a:extLst>
              <a:ext uri="{FF2B5EF4-FFF2-40B4-BE49-F238E27FC236}">
                <a16:creationId xmlns:a16="http://schemas.microsoft.com/office/drawing/2014/main" id="{98B7F07B-2D05-4FF7-90A8-08BC3F49D495}"/>
              </a:ext>
            </a:extLst>
          </p:cNvPr>
          <p:cNvSpPr>
            <a:spLocks noChangeArrowheads="1"/>
          </p:cNvSpPr>
          <p:nvPr/>
        </p:nvSpPr>
        <p:spPr bwMode="auto">
          <a:xfrm>
            <a:off x="4421188" y="3244850"/>
            <a:ext cx="428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28</a:t>
            </a:r>
          </a:p>
        </p:txBody>
      </p:sp>
      <p:pic>
        <p:nvPicPr>
          <p:cNvPr id="36867" name="Picture 2" descr="C:\Users\ciprian\Desktop\FotoCanvas\Biserica Fortificata Calnic.jpg">
            <a:extLst>
              <a:ext uri="{FF2B5EF4-FFF2-40B4-BE49-F238E27FC236}">
                <a16:creationId xmlns:a16="http://schemas.microsoft.com/office/drawing/2014/main" id="{9CC56466-A68C-4E67-BDDE-96D0A821AA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9000">
    <p:blinds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1F727CE9-1773-4A62-B6BE-BD9B59B10E0B}"/>
              </a:ext>
            </a:extLst>
          </p:cNvPr>
          <p:cNvSpPr/>
          <p:nvPr/>
        </p:nvSpPr>
        <p:spPr>
          <a:xfrm>
            <a:off x="228600" y="762000"/>
            <a:ext cx="8686800" cy="5786199"/>
          </a:xfrm>
          <a:prstGeom prst="rect">
            <a:avLst/>
          </a:prstGeom>
        </p:spPr>
        <p:txBody>
          <a:bodyPr wrap="square">
            <a:spAutoFit/>
          </a:bodyPr>
          <a:lstStyle/>
          <a:p>
            <a:r>
              <a:rPr lang="pt-PT" sz="2000" b="1" dirty="0"/>
              <a:t>Fortaleza do camponês de </a:t>
            </a:r>
            <a:r>
              <a:rPr lang="pt-PT" sz="2000" b="1" dirty="0" err="1"/>
              <a:t>Câlnic</a:t>
            </a:r>
            <a:endParaRPr lang="pt-PT" sz="2000" b="1" dirty="0"/>
          </a:p>
          <a:p>
            <a:endParaRPr lang="pt-PT" sz="1400" dirty="0"/>
          </a:p>
          <a:p>
            <a:pPr algn="just"/>
            <a:r>
              <a:rPr lang="pt-PT" sz="1400" dirty="0"/>
              <a:t>Ao contrário de outros sites rurais com igrejas fortificadas que foram incluídos na UNESCO na igreja </a:t>
            </a:r>
            <a:r>
              <a:rPr lang="pt-PT" sz="1400" dirty="0" err="1"/>
              <a:t>Câlnic</a:t>
            </a:r>
            <a:r>
              <a:rPr lang="pt-PT" sz="1400" dirty="0"/>
              <a:t> se destaca, mas torre calabouço. Em seu piso térreo são colocados para fins decorativos enormes barris de carvalho de 5.000-6.000 litros, recordando as famosas vinhas circundantes. Um museu etnográfico é instalado nos andares superiores e leva a uma escada externa. Da torre do portão, você pode ver a bela aldeia situada entre as colinas. As casas antes decoradas por saxões mantêm a decoração e o cuidado no centro.</a:t>
            </a:r>
          </a:p>
          <a:p>
            <a:pPr algn="just"/>
            <a:r>
              <a:rPr lang="pt-PT" sz="1400" dirty="0"/>
              <a:t>Originalmente construído em meados dos anos 1200 como residência para </a:t>
            </a:r>
            <a:r>
              <a:rPr lang="pt-PT" sz="1400" dirty="0" err="1"/>
              <a:t>Greava</a:t>
            </a:r>
            <a:r>
              <a:rPr lang="pt-PT" sz="1400" dirty="0"/>
              <a:t> </a:t>
            </a:r>
            <a:r>
              <a:rPr lang="pt-PT" sz="1400" dirty="0" err="1"/>
              <a:t>sas</a:t>
            </a:r>
            <a:r>
              <a:rPr lang="pt-PT" sz="1400" dirty="0"/>
              <a:t> </a:t>
            </a:r>
            <a:r>
              <a:rPr lang="pt-PT" sz="1400" dirty="0" err="1"/>
              <a:t>Chyl</a:t>
            </a:r>
            <a:r>
              <a:rPr lang="pt-PT" sz="1400" dirty="0"/>
              <a:t> de </a:t>
            </a:r>
            <a:r>
              <a:rPr lang="pt-PT" sz="1400" dirty="0" err="1"/>
              <a:t>Kelling</a:t>
            </a:r>
            <a:r>
              <a:rPr lang="pt-PT" sz="1400" dirty="0"/>
              <a:t>, que deu o nome da aldeia </a:t>
            </a:r>
            <a:r>
              <a:rPr lang="pt-PT" sz="1400" dirty="0" err="1"/>
              <a:t>Câlnic</a:t>
            </a:r>
            <a:r>
              <a:rPr lang="pt-PT" sz="1400" dirty="0"/>
              <a:t> </a:t>
            </a:r>
            <a:r>
              <a:rPr lang="pt-PT" sz="1400" dirty="0" err="1"/>
              <a:t>Citadel</a:t>
            </a:r>
            <a:r>
              <a:rPr lang="pt-PT" sz="1400" dirty="0"/>
              <a:t> foi projetado com uma torre de calabouço muito utilizada como moradia, cercada por paredes que formou um oval gabinete uma torre sul e uma torre de portões no lado norte. O sistema de defesa foi completado por uma vala com água ao redor da fortaleza.</a:t>
            </a:r>
          </a:p>
          <a:p>
            <a:pPr algn="just"/>
            <a:r>
              <a:rPr lang="pt-PT" sz="1400" dirty="0"/>
              <a:t>residência nobre até 1430, quando a cidade foi vendido aos agricultores </a:t>
            </a:r>
            <a:r>
              <a:rPr lang="pt-PT" sz="1400" dirty="0" err="1"/>
              <a:t>Câlnic</a:t>
            </a:r>
            <a:r>
              <a:rPr lang="pt-PT" sz="1400" dirty="0"/>
              <a:t> que na primeira metade do século XVI começou a ascensão de uma nova paredes assento, torre porta reforçada e pátio tem capela. Também no pátio, perto da parede foram construídos armazéns de suprimentos. Após a conclusão destes trabalhos maciços de expansão e reforço, a fortaleza recebeu a aparência de hoje.</a:t>
            </a:r>
          </a:p>
          <a:p>
            <a:pPr algn="just"/>
            <a:r>
              <a:rPr lang="pt-PT" sz="1400" dirty="0"/>
              <a:t>A fortificação foi restaurada nos anos 1961-1964. Em 1998, o objetivo foi incluído na Lista do Patrimônio Mundial da UNESCO. Agora, aqui funciona um centro cultural internacional, sob os auspícios do Instituto de Arqueologia e História da Arte da Academia Romena em </a:t>
            </a:r>
            <a:r>
              <a:rPr lang="pt-PT" sz="1400" dirty="0" err="1"/>
              <a:t>Cluj-Napoca</a:t>
            </a:r>
            <a:r>
              <a:rPr lang="pt-PT" sz="1400" dirty="0"/>
              <a:t> e da Associação "</a:t>
            </a:r>
            <a:r>
              <a:rPr lang="pt-PT" sz="1400" dirty="0" err="1"/>
              <a:t>Ars</a:t>
            </a:r>
            <a:r>
              <a:rPr lang="pt-PT" sz="1400" dirty="0"/>
              <a:t> </a:t>
            </a:r>
            <a:r>
              <a:rPr lang="pt-PT" sz="1400" dirty="0" err="1"/>
              <a:t>Transsilvaniae</a:t>
            </a:r>
            <a:r>
              <a:rPr lang="pt-PT" sz="1400" dirty="0"/>
              <a:t>".</a:t>
            </a:r>
          </a:p>
          <a:p>
            <a:pPr algn="just"/>
            <a:r>
              <a:rPr lang="pt-PT" sz="1400" dirty="0"/>
              <a:t>Dentro da cidade você pode admirar exposições de arte popular e ícones medievais em vidro e madeira, trajes, tapetes, cerâmicas decorativas, exposição de viticultura.</a:t>
            </a:r>
          </a:p>
          <a:p>
            <a:pPr algn="just"/>
            <a:r>
              <a:rPr lang="pt-PT" sz="1400" dirty="0"/>
              <a:t>Dado que a esmagadora maioria dos monumentos Roménia UNESCO são igrejas e ruínas, fortaleza </a:t>
            </a:r>
            <a:r>
              <a:rPr lang="pt-PT" sz="1400" dirty="0" err="1"/>
              <a:t>Câlnic</a:t>
            </a:r>
            <a:r>
              <a:rPr lang="pt-PT" sz="1400" dirty="0"/>
              <a:t> é um dos poucos lugares do país na prestigiada lista onde o alojamento é possível. Dentro da cidade, ao lado da torre do portão, onde uma vez foram alimentos despensa </a:t>
            </a:r>
            <a:r>
              <a:rPr lang="pt-PT" sz="1400" dirty="0" err="1"/>
              <a:t>Saxon</a:t>
            </a:r>
            <a:r>
              <a:rPr lang="pt-PT" sz="1400" dirty="0"/>
              <a:t> foram dois quartos para três camas para alojamento turístico.</a:t>
            </a:r>
          </a:p>
        </p:txBody>
      </p:sp>
    </p:spTree>
  </p:cSld>
  <p:clrMapOvr>
    <a:masterClrMapping/>
  </p:clrMapOvr>
  <p:transition spd="slow" advTm="109000">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5" descr="C:\Users\ciprian\Desktop\CALNIC\Picture8.jpg">
            <a:extLst>
              <a:ext uri="{FF2B5EF4-FFF2-40B4-BE49-F238E27FC236}">
                <a16:creationId xmlns:a16="http://schemas.microsoft.com/office/drawing/2014/main" id="{D1BF8207-F4F9-4C68-A222-C263A6D654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dissolv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a:extLst>
              <a:ext uri="{FF2B5EF4-FFF2-40B4-BE49-F238E27FC236}">
                <a16:creationId xmlns:a16="http://schemas.microsoft.com/office/drawing/2014/main" id="{6C36D8DD-39A6-49AE-9647-61E0C0BE86CA}"/>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1</a:t>
            </a:r>
          </a:p>
        </p:txBody>
      </p:sp>
      <p:pic>
        <p:nvPicPr>
          <p:cNvPr id="39939" name="Picture 2" descr="C:\Users\ciprian\Desktop\CALNIC\I.31.jpg">
            <a:extLst>
              <a:ext uri="{FF2B5EF4-FFF2-40B4-BE49-F238E27FC236}">
                <a16:creationId xmlns:a16="http://schemas.microsoft.com/office/drawing/2014/main" id="{78FDD89E-24D4-4D07-A9B5-5A48EA8CD8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a:extLst>
              <a:ext uri="{FF2B5EF4-FFF2-40B4-BE49-F238E27FC236}">
                <a16:creationId xmlns:a16="http://schemas.microsoft.com/office/drawing/2014/main" id="{A4FF8F68-09C4-413C-91F0-700D23B0230F}"/>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2</a:t>
            </a:r>
          </a:p>
        </p:txBody>
      </p:sp>
      <p:pic>
        <p:nvPicPr>
          <p:cNvPr id="40963" name="Picture 2" descr="C:\Users\ciprian\Desktop\CALNIC\I.32.jpg">
            <a:extLst>
              <a:ext uri="{FF2B5EF4-FFF2-40B4-BE49-F238E27FC236}">
                <a16:creationId xmlns:a16="http://schemas.microsoft.com/office/drawing/2014/main" id="{9C1B97F3-59E4-4A9E-BC9A-AFDB3BA25C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a:extLst>
              <a:ext uri="{FF2B5EF4-FFF2-40B4-BE49-F238E27FC236}">
                <a16:creationId xmlns:a16="http://schemas.microsoft.com/office/drawing/2014/main" id="{BF143D28-BA69-4B49-B125-F859753F3888}"/>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3</a:t>
            </a:r>
          </a:p>
        </p:txBody>
      </p:sp>
      <p:pic>
        <p:nvPicPr>
          <p:cNvPr id="41987" name="Picture 5" descr="C:\Users\ciprian\Desktop\CALNIC\I.33.jpg">
            <a:extLst>
              <a:ext uri="{FF2B5EF4-FFF2-40B4-BE49-F238E27FC236}">
                <a16:creationId xmlns:a16="http://schemas.microsoft.com/office/drawing/2014/main" id="{66CD4F98-F44E-43EC-A644-EE135C9C74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a:extLst>
              <a:ext uri="{FF2B5EF4-FFF2-40B4-BE49-F238E27FC236}">
                <a16:creationId xmlns:a16="http://schemas.microsoft.com/office/drawing/2014/main" id="{64C4B74B-9B4E-4B6E-BCCE-0E8A3EE12E1B}"/>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4</a:t>
            </a:r>
          </a:p>
        </p:txBody>
      </p:sp>
      <p:pic>
        <p:nvPicPr>
          <p:cNvPr id="43011" name="Picture 3" descr="C:\Users\ciprian\Desktop\CALNIC\I.34.jpg">
            <a:extLst>
              <a:ext uri="{FF2B5EF4-FFF2-40B4-BE49-F238E27FC236}">
                <a16:creationId xmlns:a16="http://schemas.microsoft.com/office/drawing/2014/main" id="{814A581A-B9BA-4791-9E4B-528DBEA616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a:extLst>
              <a:ext uri="{FF2B5EF4-FFF2-40B4-BE49-F238E27FC236}">
                <a16:creationId xmlns:a16="http://schemas.microsoft.com/office/drawing/2014/main" id="{FB1D989C-E0A7-4CBC-968E-E0647CFC85EA}"/>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5</a:t>
            </a:r>
          </a:p>
        </p:txBody>
      </p:sp>
      <p:pic>
        <p:nvPicPr>
          <p:cNvPr id="44035" name="Picture 3" descr="C:\Users\ciprian\Desktop\CALNIC\I.35.2.jpg">
            <a:extLst>
              <a:ext uri="{FF2B5EF4-FFF2-40B4-BE49-F238E27FC236}">
                <a16:creationId xmlns:a16="http://schemas.microsoft.com/office/drawing/2014/main" id="{149F903D-A5A3-4C82-AFCB-55A685D6E7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5013"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4" descr="C:\Users\ciprian\Desktop\CALNIC\121.480X720.jpg">
            <a:extLst>
              <a:ext uri="{FF2B5EF4-FFF2-40B4-BE49-F238E27FC236}">
                <a16:creationId xmlns:a16="http://schemas.microsoft.com/office/drawing/2014/main" id="{1AB9D609-AC89-406C-B1DB-1BA2242184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a:extLst>
              <a:ext uri="{FF2B5EF4-FFF2-40B4-BE49-F238E27FC236}">
                <a16:creationId xmlns:a16="http://schemas.microsoft.com/office/drawing/2014/main" id="{D55312AC-2666-4BAB-8FEC-B29D0DE03F25}"/>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6</a:t>
            </a:r>
          </a:p>
        </p:txBody>
      </p:sp>
      <p:pic>
        <p:nvPicPr>
          <p:cNvPr id="45059" name="Picture 4" descr="C:\Users\ciprian\Desktop\CALNIC\I.36`.jpg">
            <a:extLst>
              <a:ext uri="{FF2B5EF4-FFF2-40B4-BE49-F238E27FC236}">
                <a16:creationId xmlns:a16="http://schemas.microsoft.com/office/drawing/2014/main" id="{CF0A0EE2-F458-4596-985F-2E7A6A7C20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Image 4" descr="334553_pancho_005 (2).png">
            <a:extLst>
              <a:ext uri="{FF2B5EF4-FFF2-40B4-BE49-F238E27FC236}">
                <a16:creationId xmlns:a16="http://schemas.microsoft.com/office/drawing/2014/main" id="{E088B5A9-EF78-491C-84B0-95081E7E36B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575" y="-39688"/>
            <a:ext cx="9172575" cy="689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a:extLst>
              <a:ext uri="{FF2B5EF4-FFF2-40B4-BE49-F238E27FC236}">
                <a16:creationId xmlns:a16="http://schemas.microsoft.com/office/drawing/2014/main" id="{13DB587B-A440-4A8E-BF71-FAF019E9842D}"/>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1</a:t>
            </a:r>
          </a:p>
        </p:txBody>
      </p:sp>
      <p:pic>
        <p:nvPicPr>
          <p:cNvPr id="46083" name="Picture 3" descr="C:\Users\ciprian\Desktop\CALNIC\I.37.jpg">
            <a:extLst>
              <a:ext uri="{FF2B5EF4-FFF2-40B4-BE49-F238E27FC236}">
                <a16:creationId xmlns:a16="http://schemas.microsoft.com/office/drawing/2014/main" id="{90B7190B-FCDD-4578-B658-C42E14BF6D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4">
            <a:extLst>
              <a:ext uri="{FF2B5EF4-FFF2-40B4-BE49-F238E27FC236}">
                <a16:creationId xmlns:a16="http://schemas.microsoft.com/office/drawing/2014/main" id="{15EB49B9-5C44-4BB4-9306-57F2AAFF48A5}"/>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2</a:t>
            </a:r>
          </a:p>
        </p:txBody>
      </p:sp>
      <p:pic>
        <p:nvPicPr>
          <p:cNvPr id="47107" name="Picture 2" descr="C:\Users\ciprian\Desktop\CALNIC\I.38.jpg">
            <a:extLst>
              <a:ext uri="{FF2B5EF4-FFF2-40B4-BE49-F238E27FC236}">
                <a16:creationId xmlns:a16="http://schemas.microsoft.com/office/drawing/2014/main" id="{FDD74A15-CF22-4479-8244-7DD15576BD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a:extLst>
              <a:ext uri="{FF2B5EF4-FFF2-40B4-BE49-F238E27FC236}">
                <a16:creationId xmlns:a16="http://schemas.microsoft.com/office/drawing/2014/main" id="{3EFECBBF-59F4-41A4-8A24-F3FF85D7F580}"/>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3</a:t>
            </a:r>
          </a:p>
        </p:txBody>
      </p:sp>
      <p:pic>
        <p:nvPicPr>
          <p:cNvPr id="48131" name="Picture 2" descr="C:\Users\ciprian\Desktop\CALNIC\I.39.jpg">
            <a:extLst>
              <a:ext uri="{FF2B5EF4-FFF2-40B4-BE49-F238E27FC236}">
                <a16:creationId xmlns:a16="http://schemas.microsoft.com/office/drawing/2014/main" id="{2ADDDFBB-FB06-4705-841E-D3D4998D99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4">
            <a:extLst>
              <a:ext uri="{FF2B5EF4-FFF2-40B4-BE49-F238E27FC236}">
                <a16:creationId xmlns:a16="http://schemas.microsoft.com/office/drawing/2014/main" id="{D1EE6946-7E9D-47DF-A20D-6E33C5CFD5A3}"/>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4</a:t>
            </a:r>
          </a:p>
        </p:txBody>
      </p:sp>
      <p:pic>
        <p:nvPicPr>
          <p:cNvPr id="49155" name="Picture 2" descr="C:\Users\ciprian\Desktop\CALNIC\131.480X720`.jpg">
            <a:extLst>
              <a:ext uri="{FF2B5EF4-FFF2-40B4-BE49-F238E27FC236}">
                <a16:creationId xmlns:a16="http://schemas.microsoft.com/office/drawing/2014/main" id="{B26B85F8-EF27-4D45-92F9-4D90C67F11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6" name="Picture 4" descr="C:\Users\ciprian\Desktop\CALNIC\I.40.2.jpg">
            <a:extLst>
              <a:ext uri="{FF2B5EF4-FFF2-40B4-BE49-F238E27FC236}">
                <a16:creationId xmlns:a16="http://schemas.microsoft.com/office/drawing/2014/main" id="{93622DF6-159A-4BDB-A09B-7206AA6836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a:extLst>
              <a:ext uri="{FF2B5EF4-FFF2-40B4-BE49-F238E27FC236}">
                <a16:creationId xmlns:a16="http://schemas.microsoft.com/office/drawing/2014/main" id="{883A3481-8BE8-4484-8BB8-F5F284995B59}"/>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5</a:t>
            </a:r>
          </a:p>
        </p:txBody>
      </p:sp>
      <p:pic>
        <p:nvPicPr>
          <p:cNvPr id="50179" name="Picture 2" descr="C:\Users\ciprian\Desktop\CALNIC\I.41.jpg">
            <a:extLst>
              <a:ext uri="{FF2B5EF4-FFF2-40B4-BE49-F238E27FC236}">
                <a16:creationId xmlns:a16="http://schemas.microsoft.com/office/drawing/2014/main" id="{1844B6CE-AC24-4448-B45D-F205B7F525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a:extLst>
              <a:ext uri="{FF2B5EF4-FFF2-40B4-BE49-F238E27FC236}">
                <a16:creationId xmlns:a16="http://schemas.microsoft.com/office/drawing/2014/main" id="{5179F920-9768-43FA-9E21-6BC5A94BC533}"/>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6</a:t>
            </a:r>
          </a:p>
        </p:txBody>
      </p:sp>
      <p:pic>
        <p:nvPicPr>
          <p:cNvPr id="51203" name="Picture 2" descr="C:\Users\ciprian\Desktop\CALNIC\I.42.jpg">
            <a:extLst>
              <a:ext uri="{FF2B5EF4-FFF2-40B4-BE49-F238E27FC236}">
                <a16:creationId xmlns:a16="http://schemas.microsoft.com/office/drawing/2014/main" id="{1734A022-D854-48A4-AFEE-3701C15F77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a:extLst>
              <a:ext uri="{FF2B5EF4-FFF2-40B4-BE49-F238E27FC236}">
                <a16:creationId xmlns:a16="http://schemas.microsoft.com/office/drawing/2014/main" id="{23D0B340-0CA9-4ADB-BB1F-6B60DF5000D9}"/>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1</a:t>
            </a:r>
          </a:p>
        </p:txBody>
      </p:sp>
      <p:pic>
        <p:nvPicPr>
          <p:cNvPr id="52227" name="Picture 2" descr="C:\Users\ciprian\Desktop\CALNIC\I.43.jpg">
            <a:extLst>
              <a:ext uri="{FF2B5EF4-FFF2-40B4-BE49-F238E27FC236}">
                <a16:creationId xmlns:a16="http://schemas.microsoft.com/office/drawing/2014/main" id="{3E34DBE1-F59D-4C97-A817-2A42D57AA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a:extLst>
              <a:ext uri="{FF2B5EF4-FFF2-40B4-BE49-F238E27FC236}">
                <a16:creationId xmlns:a16="http://schemas.microsoft.com/office/drawing/2014/main" id="{4B915612-2BE5-41A2-B8AA-6DEF2B5E0F51}"/>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2</a:t>
            </a:r>
          </a:p>
        </p:txBody>
      </p:sp>
      <p:pic>
        <p:nvPicPr>
          <p:cNvPr id="53251" name="Picture 3" descr="C:\Users\ciprian\Desktop\CALNIC\I.33.jpg">
            <a:extLst>
              <a:ext uri="{FF2B5EF4-FFF2-40B4-BE49-F238E27FC236}">
                <a16:creationId xmlns:a16="http://schemas.microsoft.com/office/drawing/2014/main" id="{6A42FE5A-BC0E-43D8-AD0D-D96B136BA2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a:extLst>
              <a:ext uri="{FF2B5EF4-FFF2-40B4-BE49-F238E27FC236}">
                <a16:creationId xmlns:a16="http://schemas.microsoft.com/office/drawing/2014/main" id="{33ABEC8F-EAB2-4F6D-B9F6-375F708A13F7}"/>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3</a:t>
            </a:r>
          </a:p>
        </p:txBody>
      </p:sp>
      <p:pic>
        <p:nvPicPr>
          <p:cNvPr id="54275" name="Picture 3" descr="C:\Users\ciprian\Desktop\CALNIC\I.45.1.jpg">
            <a:extLst>
              <a:ext uri="{FF2B5EF4-FFF2-40B4-BE49-F238E27FC236}">
                <a16:creationId xmlns:a16="http://schemas.microsoft.com/office/drawing/2014/main" id="{2147D053-E610-454D-9734-49BFEA415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2313"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Picture 4" descr="C:\Users\ciprian\Desktop\CALNIC\I.45.2.jpg">
            <a:extLst>
              <a:ext uri="{FF2B5EF4-FFF2-40B4-BE49-F238E27FC236}">
                <a16:creationId xmlns:a16="http://schemas.microsoft.com/office/drawing/2014/main" id="{CDC29560-1E8E-4E06-B9AD-061BAF90F9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 y="-7938"/>
            <a:ext cx="457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4">
            <a:extLst>
              <a:ext uri="{FF2B5EF4-FFF2-40B4-BE49-F238E27FC236}">
                <a16:creationId xmlns:a16="http://schemas.microsoft.com/office/drawing/2014/main" id="{13206772-43D2-4D7C-AA85-00814C454D97}"/>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4</a:t>
            </a:r>
          </a:p>
        </p:txBody>
      </p:sp>
      <p:pic>
        <p:nvPicPr>
          <p:cNvPr id="55299" name="Picture 2" descr="C:\Users\ciprian\Desktop\CALNIC\I.46.jpg">
            <a:extLst>
              <a:ext uri="{FF2B5EF4-FFF2-40B4-BE49-F238E27FC236}">
                <a16:creationId xmlns:a16="http://schemas.microsoft.com/office/drawing/2014/main" id="{5AF8EF26-EE83-4C1A-890A-6083ADDE5E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a:extLst>
              <a:ext uri="{FF2B5EF4-FFF2-40B4-BE49-F238E27FC236}">
                <a16:creationId xmlns:a16="http://schemas.microsoft.com/office/drawing/2014/main" id="{83316CBF-F597-40DE-884D-3846F031CAE1}"/>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5</a:t>
            </a:r>
          </a:p>
        </p:txBody>
      </p:sp>
      <p:pic>
        <p:nvPicPr>
          <p:cNvPr id="56323" name="Picture 4" descr="C:\Users\ciprian\Desktop\CALNIC\Calnic2.jpg">
            <a:extLst>
              <a:ext uri="{FF2B5EF4-FFF2-40B4-BE49-F238E27FC236}">
                <a16:creationId xmlns:a16="http://schemas.microsoft.com/office/drawing/2014/main" id="{C1C8181A-FFC7-4373-A623-9A9A97EF22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l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a:extLst>
              <a:ext uri="{FF2B5EF4-FFF2-40B4-BE49-F238E27FC236}">
                <a16:creationId xmlns:a16="http://schemas.microsoft.com/office/drawing/2014/main" id="{7474B767-2A72-4DC5-93F7-E937EB689F99}"/>
              </a:ext>
            </a:extLst>
          </p:cNvPr>
          <p:cNvSpPr>
            <a:spLocks noChangeArrowheads="1"/>
          </p:cNvSpPr>
          <p:nvPr/>
        </p:nvSpPr>
        <p:spPr bwMode="auto">
          <a:xfrm>
            <a:off x="4421188" y="3244850"/>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6</a:t>
            </a:r>
          </a:p>
        </p:txBody>
      </p:sp>
      <p:pic>
        <p:nvPicPr>
          <p:cNvPr id="57347" name="Picture 3" descr="C:\Users\ciprian\Desktop\CALNIC\I.48.1.jpg">
            <a:extLst>
              <a:ext uri="{FF2B5EF4-FFF2-40B4-BE49-F238E27FC236}">
                <a16:creationId xmlns:a16="http://schemas.microsoft.com/office/drawing/2014/main" id="{F2345D96-826B-4CCF-9D50-6DAA2A65EC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8" name="Picture 4" descr="C:\Users\ciprian\Desktop\CALNIC\DSC01466.jpg">
            <a:extLst>
              <a:ext uri="{FF2B5EF4-FFF2-40B4-BE49-F238E27FC236}">
                <a16:creationId xmlns:a16="http://schemas.microsoft.com/office/drawing/2014/main" id="{DC38FF22-CA97-44DC-8C8A-E19757DE48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over dir="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a:extLst>
              <a:ext uri="{FF2B5EF4-FFF2-40B4-BE49-F238E27FC236}">
                <a16:creationId xmlns:a16="http://schemas.microsoft.com/office/drawing/2014/main" id="{8A762008-16CA-43B4-8A9D-048D1B171A0B}"/>
              </a:ext>
            </a:extLst>
          </p:cNvPr>
          <p:cNvSpPr>
            <a:spLocks noChangeArrowheads="1"/>
          </p:cNvSpPr>
          <p:nvPr/>
        </p:nvSpPr>
        <p:spPr bwMode="auto">
          <a:xfrm>
            <a:off x="4421188" y="3244850"/>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a:t>
            </a:r>
          </a:p>
        </p:txBody>
      </p:sp>
      <p:pic>
        <p:nvPicPr>
          <p:cNvPr id="58371" name="Picture 4" descr="C:\Users\ciprian\Desktop\CALNIC\I.49.jpg">
            <a:extLst>
              <a:ext uri="{FF2B5EF4-FFF2-40B4-BE49-F238E27FC236}">
                <a16:creationId xmlns:a16="http://schemas.microsoft.com/office/drawing/2014/main" id="{E8394CE9-72A8-49CA-95C9-E59E024BAC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strips dir="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a:extLst>
              <a:ext uri="{FF2B5EF4-FFF2-40B4-BE49-F238E27FC236}">
                <a16:creationId xmlns:a16="http://schemas.microsoft.com/office/drawing/2014/main" id="{76B35738-80B3-4022-835D-E95423D455D9}"/>
              </a:ext>
            </a:extLst>
          </p:cNvPr>
          <p:cNvSpPr>
            <a:spLocks noChangeArrowheads="1"/>
          </p:cNvSpPr>
          <p:nvPr/>
        </p:nvSpPr>
        <p:spPr bwMode="auto">
          <a:xfrm>
            <a:off x="4421188" y="3244850"/>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a:t>
            </a:r>
          </a:p>
        </p:txBody>
      </p:sp>
      <p:pic>
        <p:nvPicPr>
          <p:cNvPr id="59395" name="Picture 2" descr="C:\Users\ciprian\Desktop\FotoCanvas\Picture 776 (1).jpg">
            <a:extLst>
              <a:ext uri="{FF2B5EF4-FFF2-40B4-BE49-F238E27FC236}">
                <a16:creationId xmlns:a16="http://schemas.microsoft.com/office/drawing/2014/main" id="{EF514C25-A3E3-4EF1-9BE0-7733986A0F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strips dir="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a:extLst>
              <a:ext uri="{FF2B5EF4-FFF2-40B4-BE49-F238E27FC236}">
                <a16:creationId xmlns:a16="http://schemas.microsoft.com/office/drawing/2014/main" id="{A12D9FE0-44D3-4EF1-93E1-74CF31C0AA7D}"/>
              </a:ext>
            </a:extLst>
          </p:cNvPr>
          <p:cNvSpPr>
            <a:spLocks noChangeArrowheads="1"/>
          </p:cNvSpPr>
          <p:nvPr/>
        </p:nvSpPr>
        <p:spPr bwMode="auto">
          <a:xfrm>
            <a:off x="4421188" y="3244850"/>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a:t>
            </a:r>
          </a:p>
        </p:txBody>
      </p:sp>
      <p:sp>
        <p:nvSpPr>
          <p:cNvPr id="60419" name="Rectangle 1">
            <a:extLst>
              <a:ext uri="{FF2B5EF4-FFF2-40B4-BE49-F238E27FC236}">
                <a16:creationId xmlns:a16="http://schemas.microsoft.com/office/drawing/2014/main" id="{E960064E-795B-4931-B810-5C9E8380A73B}"/>
              </a:ext>
            </a:extLst>
          </p:cNvPr>
          <p:cNvSpPr>
            <a:spLocks noChangeArrowheads="1"/>
          </p:cNvSpPr>
          <p:nvPr/>
        </p:nvSpPr>
        <p:spPr bwMode="auto">
          <a:xfrm>
            <a:off x="1046163" y="6227763"/>
            <a:ext cx="16257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sz="1400" dirty="0">
                <a:solidFill>
                  <a:srgbClr val="0000FF"/>
                </a:solidFill>
                <a:latin typeface="Arial" panose="020B0604020202020204" pitchFamily="34" charset="0"/>
              </a:rPr>
              <a:t>Imagens Internet </a:t>
            </a:r>
            <a:endParaRPr lang="en-US" altLang="en-US" sz="1400" dirty="0"/>
          </a:p>
        </p:txBody>
      </p:sp>
      <p:pic>
        <p:nvPicPr>
          <p:cNvPr id="54280" name="Picture 8" descr="C:\Users\ciprian\Desktop\FotoCanvas\depositphotos_66187589-stock-illustration-photo-camera-outline-symbol-dark.jpg">
            <a:extLst>
              <a:ext uri="{FF2B5EF4-FFF2-40B4-BE49-F238E27FC236}">
                <a16:creationId xmlns:a16="http://schemas.microsoft.com/office/drawing/2014/main" id="{DEF61DF4-E4EA-45B8-A8E8-EF04B1FAA91D}"/>
              </a:ext>
            </a:extLst>
          </p:cNvPr>
          <p:cNvPicPr>
            <a:picLocks noChangeAspect="1" noChangeArrowheads="1"/>
          </p:cNvPicPr>
          <p:nvPr/>
        </p:nvPicPr>
        <p:blipFill>
          <a:blip r:embed="rId3">
            <a:extLst/>
          </a:blip>
          <a:srcRect/>
          <a:stretch>
            <a:fillRect/>
          </a:stretch>
        </p:blipFill>
        <p:spPr bwMode="auto">
          <a:xfrm>
            <a:off x="274781" y="6000750"/>
            <a:ext cx="762000" cy="762000"/>
          </a:xfrm>
          <a:prstGeom prst="ellipse">
            <a:avLst/>
          </a:prstGeom>
          <a:noFill/>
          <a:extLst/>
        </p:spPr>
      </p:pic>
      <p:pic>
        <p:nvPicPr>
          <p:cNvPr id="60421" name="Picture 3" descr="C:\Users\ciprian\Desktop\CALNIC\009.960X720 - Copy.jpg">
            <a:extLst>
              <a:ext uri="{FF2B5EF4-FFF2-40B4-BE49-F238E27FC236}">
                <a16:creationId xmlns:a16="http://schemas.microsoft.com/office/drawing/2014/main" id="{D03786E7-9DF7-491C-914C-45266A5EAF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3" y="0"/>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descr="C:\Users\ciprian\Desktop\CALNIC\Hermannstadt-Stadtpfarrkirche_zur_Orgel.jpg">
            <a:extLst>
              <a:ext uri="{FF2B5EF4-FFF2-40B4-BE49-F238E27FC236}">
                <a16:creationId xmlns:a16="http://schemas.microsoft.com/office/drawing/2014/main" id="{AF7EC040-8618-44CA-BAF7-1F2C59134CA9}"/>
              </a:ext>
            </a:extLst>
          </p:cNvPr>
          <p:cNvPicPr>
            <a:picLocks noChangeAspect="1" noChangeArrowheads="1"/>
          </p:cNvPicPr>
          <p:nvPr/>
        </p:nvPicPr>
        <p:blipFill>
          <a:blip r:embed="rId5">
            <a:extLst/>
          </a:blip>
          <a:srcRect/>
          <a:stretch>
            <a:fillRect/>
          </a:stretch>
        </p:blipFill>
        <p:spPr bwMode="auto">
          <a:xfrm>
            <a:off x="3005461" y="6138763"/>
            <a:ext cx="923925" cy="539750"/>
          </a:xfrm>
          <a:prstGeom prst="ellipse">
            <a:avLst/>
          </a:prstGeom>
          <a:noFill/>
          <a:extLst/>
        </p:spPr>
      </p:pic>
      <p:sp>
        <p:nvSpPr>
          <p:cNvPr id="60423" name="Rectangle 1">
            <a:extLst>
              <a:ext uri="{FF2B5EF4-FFF2-40B4-BE49-F238E27FC236}">
                <a16:creationId xmlns:a16="http://schemas.microsoft.com/office/drawing/2014/main" id="{02107509-3CD2-4602-A5CD-B9DFAC00F4A2}"/>
              </a:ext>
            </a:extLst>
          </p:cNvPr>
          <p:cNvSpPr>
            <a:spLocks noChangeArrowheads="1"/>
          </p:cNvSpPr>
          <p:nvPr/>
        </p:nvSpPr>
        <p:spPr bwMode="auto">
          <a:xfrm>
            <a:off x="4038600" y="6254750"/>
            <a:ext cx="2743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sz="1400" dirty="0" err="1">
                <a:solidFill>
                  <a:srgbClr val="0000FF"/>
                </a:solidFill>
              </a:rPr>
              <a:t>Danças</a:t>
            </a:r>
            <a:r>
              <a:rPr lang="en-US" altLang="en-US" sz="1400" dirty="0">
                <a:solidFill>
                  <a:srgbClr val="0000FF"/>
                </a:solidFill>
              </a:rPr>
              <a:t> </a:t>
            </a:r>
            <a:r>
              <a:rPr lang="en-US" altLang="en-US" sz="1400" dirty="0" err="1">
                <a:solidFill>
                  <a:srgbClr val="0000FF"/>
                </a:solidFill>
              </a:rPr>
              <a:t>Romenas</a:t>
            </a:r>
            <a:r>
              <a:rPr lang="en-US" altLang="en-US" sz="1400" dirty="0">
                <a:solidFill>
                  <a:srgbClr val="0000FF"/>
                </a:solidFill>
              </a:rPr>
              <a:t> de Béla </a:t>
            </a:r>
            <a:r>
              <a:rPr lang="en-US" altLang="en-US" sz="1400" dirty="0" err="1">
                <a:solidFill>
                  <a:srgbClr val="0000FF"/>
                </a:solidFill>
              </a:rPr>
              <a:t>Bártok</a:t>
            </a:r>
            <a:endParaRPr lang="en-US" altLang="en-US" sz="1400" dirty="0">
              <a:solidFill>
                <a:srgbClr val="0000FF"/>
              </a:solidFill>
            </a:endParaRPr>
          </a:p>
        </p:txBody>
      </p:sp>
      <p:sp>
        <p:nvSpPr>
          <p:cNvPr id="2" name="CaixaDeTexto 1">
            <a:extLst>
              <a:ext uri="{FF2B5EF4-FFF2-40B4-BE49-F238E27FC236}">
                <a16:creationId xmlns:a16="http://schemas.microsoft.com/office/drawing/2014/main" id="{F492D014-9456-4319-AF09-8483A93F934B}"/>
              </a:ext>
            </a:extLst>
          </p:cNvPr>
          <p:cNvSpPr txBox="1"/>
          <p:nvPr/>
        </p:nvSpPr>
        <p:spPr>
          <a:xfrm>
            <a:off x="6891014" y="6159809"/>
            <a:ext cx="2100586" cy="523220"/>
          </a:xfrm>
          <a:prstGeom prst="rect">
            <a:avLst/>
          </a:prstGeom>
          <a:noFill/>
        </p:spPr>
        <p:txBody>
          <a:bodyPr wrap="square" rtlCol="0">
            <a:spAutoFit/>
          </a:bodyPr>
          <a:lstStyle/>
          <a:p>
            <a:r>
              <a:rPr lang="pt-PT" sz="1400" dirty="0">
                <a:solidFill>
                  <a:srgbClr val="0000FF"/>
                </a:solidFill>
              </a:rPr>
              <a:t>Tradução do Romeno através do GOOGLE</a:t>
            </a:r>
          </a:p>
        </p:txBody>
      </p:sp>
    </p:spTree>
  </p:cSld>
  <p:clrMapOvr>
    <a:masterClrMapping/>
  </p:clrMapOvr>
  <p:transition spd="slow" advTm="9000">
    <p:strips dir="ru"/>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4">
            <a:extLst>
              <a:ext uri="{FF2B5EF4-FFF2-40B4-BE49-F238E27FC236}">
                <a16:creationId xmlns:a16="http://schemas.microsoft.com/office/drawing/2014/main" id="{CCCE8A6C-700B-4A00-9C34-3BC3200E72EA}"/>
              </a:ext>
            </a:extLst>
          </p:cNvPr>
          <p:cNvSpPr>
            <a:spLocks noChangeArrowheads="1"/>
          </p:cNvSpPr>
          <p:nvPr/>
        </p:nvSpPr>
        <p:spPr bwMode="auto">
          <a:xfrm>
            <a:off x="4421188" y="3244850"/>
            <a:ext cx="534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rebuchet MS" panose="020B0603020202020204" pitchFamily="34" charset="0"/>
                <a:cs typeface="Arial" panose="020B0604020202020204" pitchFamily="34" charset="0"/>
              </a:defRPr>
            </a:lvl1pPr>
            <a:lvl2pPr marL="742950" indent="-285750" eaLnBrk="0" hangingPunct="0">
              <a:defRPr>
                <a:solidFill>
                  <a:schemeClr val="tx1"/>
                </a:solidFill>
                <a:latin typeface="Trebuchet MS" panose="020B0603020202020204" pitchFamily="34" charset="0"/>
                <a:cs typeface="Arial" panose="020B0604020202020204" pitchFamily="34" charset="0"/>
              </a:defRPr>
            </a:lvl2pPr>
            <a:lvl3pPr marL="1143000" indent="-228600" eaLnBrk="0" hangingPunct="0">
              <a:defRPr>
                <a:solidFill>
                  <a:schemeClr val="tx1"/>
                </a:solidFill>
                <a:latin typeface="Trebuchet MS" panose="020B0603020202020204" pitchFamily="34" charset="0"/>
                <a:cs typeface="Arial" panose="020B0604020202020204" pitchFamily="34" charset="0"/>
              </a:defRPr>
            </a:lvl3pPr>
            <a:lvl4pPr marL="1600200" indent="-228600" eaLnBrk="0" hangingPunct="0">
              <a:defRPr>
                <a:solidFill>
                  <a:schemeClr val="tx1"/>
                </a:solidFill>
                <a:latin typeface="Trebuchet MS" panose="020B0603020202020204" pitchFamily="34" charset="0"/>
                <a:cs typeface="Arial" panose="020B0604020202020204" pitchFamily="34" charset="0"/>
              </a:defRPr>
            </a:lvl4pPr>
            <a:lvl5pPr marL="2057400" indent="-228600" eaLnBrk="0" hangingPunct="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eaLnBrk="1" hangingPunct="1"/>
            <a:r>
              <a:rPr lang="en-US" altLang="en-US"/>
              <a:t>000</a:t>
            </a:r>
          </a:p>
        </p:txBody>
      </p:sp>
      <p:pic>
        <p:nvPicPr>
          <p:cNvPr id="61443" name="Picture 2" descr="E:\Timp liber\PPS_uri in lucru\4.Opt biserici pictate din nordul Moldovei\4.Sucevita\AFIS_CONFERINTE_CRAIOVA7-1.jpg">
            <a:extLst>
              <a:ext uri="{FF2B5EF4-FFF2-40B4-BE49-F238E27FC236}">
                <a16:creationId xmlns:a16="http://schemas.microsoft.com/office/drawing/2014/main" id="{EE6B88BE-0FB6-4100-B2EC-3D2CFF1664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63"/>
            <a:ext cx="9144000" cy="6867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4" name="Image 4" descr="334553_pancho_005 (2).png">
            <a:extLst>
              <a:ext uri="{FF2B5EF4-FFF2-40B4-BE49-F238E27FC236}">
                <a16:creationId xmlns:a16="http://schemas.microsoft.com/office/drawing/2014/main" id="{3CDE4A36-78D3-4560-B2D9-2673F2D491E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575" y="-39688"/>
            <a:ext cx="9172575" cy="689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1000">
    <p:checker/>
  </p:transition>
</p:sld>
</file>

<file path=ppt/theme/theme1.xml><?xml version="1.0" encoding="utf-8"?>
<a:theme xmlns:a="http://schemas.openxmlformats.org/drawingml/2006/main" name="Slipstream">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641</TotalTime>
  <Words>1393</Words>
  <Application>Microsoft Office PowerPoint</Application>
  <PresentationFormat>Apresentação no Ecrã (4:3)</PresentationFormat>
  <Paragraphs>147</Paragraphs>
  <Slides>56</Slides>
  <Notes>55</Notes>
  <HiddenSlides>0</HiddenSlides>
  <MMClips>1</MMClips>
  <ScaleCrop>false</ScaleCrop>
  <HeadingPairs>
    <vt:vector size="6" baseType="variant">
      <vt:variant>
        <vt:lpstr>Tipos de letra usados</vt:lpstr>
      </vt:variant>
      <vt:variant>
        <vt:i4>5</vt:i4>
      </vt:variant>
      <vt:variant>
        <vt:lpstr>Tema</vt:lpstr>
      </vt:variant>
      <vt:variant>
        <vt:i4>1</vt:i4>
      </vt:variant>
      <vt:variant>
        <vt:lpstr>Títulos dos diapositivos</vt:lpstr>
      </vt:variant>
      <vt:variant>
        <vt:i4>56</vt:i4>
      </vt:variant>
    </vt:vector>
  </HeadingPairs>
  <TitlesOfParts>
    <vt:vector size="62" baseType="lpstr">
      <vt:lpstr>Arial</vt:lpstr>
      <vt:lpstr>Arial Black</vt:lpstr>
      <vt:lpstr>Calibri</vt:lpstr>
      <vt:lpstr>Georgia</vt:lpstr>
      <vt:lpstr>Trebuchet MS</vt:lpstr>
      <vt:lpstr>Slipstream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acasa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ciprian</dc:creator>
  <cp:lastModifiedBy>Manuel Teixeira</cp:lastModifiedBy>
  <cp:revision>83</cp:revision>
  <dcterms:created xsi:type="dcterms:W3CDTF">2016-12-03T13:15:59Z</dcterms:created>
  <dcterms:modified xsi:type="dcterms:W3CDTF">2018-09-21T08:12:14Z</dcterms:modified>
</cp:coreProperties>
</file>