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3"/>
  </p:notesMasterIdLst>
  <p:sldIdLst>
    <p:sldId id="28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  <p:sldId id="286" r:id="rId30"/>
    <p:sldId id="287" r:id="rId31"/>
    <p:sldId id="283" r:id="rId32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B1tTcLoh60BMx2zid7JMA==" hashData="V/kJelBBZaZ9aRQo4SLeMbMVXdfR6w6fS/UpVHrR5ttnfL9QlAghq11N8u28VCx3Td87sZ/WA8QSDWHhLUfI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2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20A3A-335F-4E81-B7DA-82C5351B1726}" type="datetimeFigureOut">
              <a:rPr lang="nl-BE" smtClean="0"/>
              <a:t>23/08/2018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2F009-C78B-4928-8877-B6A43152A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3463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9621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697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962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5921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624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420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1402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4072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7870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6548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743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25/07/2018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95965-91E2-4498-A9AA-853C654D977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59215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AB6BF231-7AB2-4A54-B216-ABEADE8C5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13F82B85-7CD4-46E8-A211-FCC65D463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b="1" dirty="0">
                <a:solidFill>
                  <a:schemeClr val="bg1"/>
                </a:solidFill>
              </a:rPr>
              <a:t>25/07/2018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8710972-8EF4-44B3-8971-7EB238DC4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49" y="6356351"/>
            <a:ext cx="2151029" cy="365125"/>
          </a:xfrm>
        </p:spPr>
        <p:txBody>
          <a:bodyPr/>
          <a:lstStyle/>
          <a:p>
            <a:fld id="{3A295965-91E2-4498-A9AA-853C654D9772}" type="slidenum">
              <a:rPr lang="nl-BE" sz="1400" b="1" smtClean="0">
                <a:solidFill>
                  <a:schemeClr val="bg1"/>
                </a:solidFill>
              </a:rPr>
              <a:t>1</a:t>
            </a:fld>
            <a:endParaRPr lang="nl-B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03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:fade/>
      </p:transition>
    </mc:Choice>
    <mc:Fallback xmlns="">
      <p:transition spd="slow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B44D0673-4B0F-4003-85BF-E033F9BC2F0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3971199-423C-4E28-8DD9-9119C6539732}"/>
              </a:ext>
            </a:extLst>
          </p:cNvPr>
          <p:cNvSpPr/>
          <p:nvPr/>
        </p:nvSpPr>
        <p:spPr>
          <a:xfrm>
            <a:off x="388810" y="418682"/>
            <a:ext cx="836639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7200" b="1" cap="none" spc="50" dirty="0">
                <a:ln w="0"/>
                <a:solidFill>
                  <a:schemeClr val="accent2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P  </a:t>
            </a:r>
            <a:r>
              <a:rPr lang="nl-NL" sz="7200" b="1" cap="none" spc="50" dirty="0" err="1">
                <a:ln w="0"/>
                <a:solidFill>
                  <a:schemeClr val="accent2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P</a:t>
            </a:r>
            <a:r>
              <a:rPr lang="nl-NL" sz="7200" b="1" cap="none" spc="50" dirty="0">
                <a:ln w="0"/>
                <a:solidFill>
                  <a:schemeClr val="accent2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S  X  B  -  9 5 6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E4C6AB31-EA8B-4DA8-9C7F-B7FF652E68E7}"/>
              </a:ext>
            </a:extLst>
          </p:cNvPr>
          <p:cNvSpPr/>
          <p:nvPr/>
        </p:nvSpPr>
        <p:spPr>
          <a:xfrm>
            <a:off x="262647" y="2211526"/>
            <a:ext cx="87354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3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This New York café is one of the must-see places </a:t>
            </a:r>
          </a:p>
          <a:p>
            <a:r>
              <a:rPr lang="en-US" sz="2000" b="1" spc="3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of Budapest, opened in 1894, see the side statues </a:t>
            </a:r>
          </a:p>
          <a:p>
            <a:r>
              <a:rPr lang="en-US" sz="2000" b="1" spc="3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                       in the street </a:t>
            </a:r>
            <a:endParaRPr lang="nl-BE" sz="2000" b="1" spc="3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73DA2320-BE1E-451A-B3C2-8384EF6AA339}"/>
              </a:ext>
            </a:extLst>
          </p:cNvPr>
          <p:cNvSpPr/>
          <p:nvPr/>
        </p:nvSpPr>
        <p:spPr>
          <a:xfrm>
            <a:off x="1712067" y="3696510"/>
            <a:ext cx="570040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5400" b="1" cap="none" spc="600" dirty="0">
                <a:ln w="0"/>
                <a:solidFill>
                  <a:schemeClr val="accent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Fotografie : Lilian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FF79546B-3237-4A72-A7DE-EF85F911D0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262" y="5744393"/>
            <a:ext cx="1133475" cy="933450"/>
          </a:xfrm>
          <a:prstGeom prst="rect">
            <a:avLst/>
          </a:prstGeom>
        </p:spPr>
      </p:pic>
      <p:sp>
        <p:nvSpPr>
          <p:cNvPr id="12" name="Tijdelijke aanduiding voor datum 11">
            <a:extLst>
              <a:ext uri="{FF2B5EF4-FFF2-40B4-BE49-F238E27FC236}">
                <a16:creationId xmlns:a16="http://schemas.microsoft.com/office/drawing/2014/main" id="{01DF276D-28C9-427B-AC56-9351103EF6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</p:spPr>
        <p:txBody>
          <a:bodyPr/>
          <a:lstStyle/>
          <a:p>
            <a:r>
              <a:rPr lang="nl-BE" sz="1400" b="1" dirty="0">
                <a:solidFill>
                  <a:schemeClr val="tx1"/>
                </a:solidFill>
              </a:rPr>
              <a:t>25/07/2018</a:t>
            </a:r>
          </a:p>
        </p:txBody>
      </p:sp>
      <p:sp>
        <p:nvSpPr>
          <p:cNvPr id="13" name="Tijdelijke aanduiding voor dianummer 12">
            <a:extLst>
              <a:ext uri="{FF2B5EF4-FFF2-40B4-BE49-F238E27FC236}">
                <a16:creationId xmlns:a16="http://schemas.microsoft.com/office/drawing/2014/main" id="{0DD349D9-A434-4C5F-B5A0-50E6117BE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z="1600" b="1" smtClean="0">
                <a:solidFill>
                  <a:schemeClr val="tx1"/>
                </a:solidFill>
              </a:rPr>
              <a:t>2</a:t>
            </a:fld>
            <a:endParaRPr lang="nl-BE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7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  <p:sndAc>
          <p:stSnd>
            <p:snd r:embed="rId2" name="05 - ive got you under my skin.wav"/>
          </p:stSnd>
        </p:sndAc>
      </p:transition>
    </mc:Choice>
    <mc:Fallback xmlns="">
      <p:transition spd="slow" advClick="0" advTm="3000">
        <p:fade/>
        <p:sndAc>
          <p:stSnd>
            <p:snd r:embed="rId6" name="05 - ive got you under my sk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9EF9A468-011C-4244-AEEF-3B875A44C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0DF255A-950A-4C3E-BE78-FE3148EA9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8735F91-C20F-445E-8B6F-AE075117A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4137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F933B383-BB04-490E-A76F-9C7AE4662B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F4601E1-4A62-40C6-BABB-92FBC0BCF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ABD97D8-92E1-4C75-AA0E-014CFBD36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2311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083A08BC-5661-4AC1-9403-055BA7D5E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9D1D7A6-E5F9-4A1E-BC1A-F0E88B351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42CF4B2-B720-4B5A-BDE1-B95E1E601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8875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2A6CA7B2-28AB-4A8C-A060-7020A6E83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7F8D13D-F8E5-49CE-902C-FCAB998F8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E53B80-6632-4428-9BC9-A8AE06CA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6958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2780D071-1E84-4961-9E72-1F44EF98E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B015031-BCD2-4E6D-B3AB-E65B6D425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A11FC3-E3C3-43AD-82F9-37B1ADFC7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809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8E582D3E-8D6C-4DEA-8672-4EFFFB892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31A4262-5619-4EBE-B2D0-CD1711A4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BA2EEE4-5C2D-4D51-81B9-D56CC8551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622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190A83A8-BA64-41E3-B4D4-8AF370344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3C52E18-7295-4178-93CC-DFB1661B3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72B9122-D8BA-423E-AC7F-C8754DCD8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526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05D79A22-575D-4E5F-96FF-D604E2E86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41F1BF6-518E-453C-B41A-07B8A1773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77436B-22A5-4D0B-85BB-BA5052C96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0075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7E89FB19-D4A8-42E5-9600-737CBC115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4DA7215-7540-463D-8CB7-51B01E746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E46717-BFC3-415B-AB02-CFBD26F41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1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1378B650-A7DF-4A04-867A-AFBBEE183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44C8E6-76C3-44D0-9F09-09EEBBA11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0F0FEA5-411E-4D25-A582-6A12B379A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4311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608E8D0A-3242-4BC6-999A-6079E10CE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9B32A7F-4B1B-4E24-B2A0-151CA7366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955D400-C73F-4302-843A-39A0B26B5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9093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3BB7AA85-BCC1-4622-A40B-F2C651E14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7B4DC47-6534-40E3-85E9-2D58BE7F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9660AF2-F3F3-4EF4-B18A-846D856B9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0072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03487E09-9824-42ED-A685-DEC878E7E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D4ACA8C-4CD2-4ECB-9F14-553A618BC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41CDEE8-ABE8-482B-B263-FCCA6AF55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7703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C4421BD8-9B55-4ACF-A0A1-F9ACD7C36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CE9649F-0A12-42E9-8BA9-A10F42037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9B7DCB5-0B60-4F52-AAA4-8BD63414B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0122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F489190A-F8BF-4CB3-B425-215549DC5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DEEB3CB-5EBA-4D38-ACBB-7482564AF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EF71D0-DFB0-4148-9931-03A4CF895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375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E7842D6F-9269-4FD2-A06F-A35169611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2DA7FB6-0746-43A2-ACDB-35308ECA3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FA223D5-8F79-47DD-82D3-67170C11B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875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330358F2-B05F-4D7A-95A6-BE9AC0BE0D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204DB25-2175-4C8D-9A38-AC88B96FA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0AD5A43-0DB6-4F09-9FE1-CF0EEF063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9444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D20B1833-774C-4E50-B7F0-C2E37133D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17AE53E-617D-49A3-8E7C-4B581ABBD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3C1986B-402C-4710-8187-1B556987F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5124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066334CA-D7E2-4B64-954A-9BB6AC864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1F0C19B-7274-4003-A3C7-A142A293F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CA7667A-87B5-4FBC-BAD8-D7477FA0F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052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35BFE885-7869-4865-8A24-E0FB85C7A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37E71BA-4B9A-42A7-B8B5-22867EFEC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8D2E490-3DA4-4928-B39F-C2036E1E4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796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70749586-0EB0-41BE-9447-EC47EF30B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F0BDAB3-61B7-403B-9E75-70EAE4AF8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4C9F39-1194-47B3-9337-114ABA3C7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5795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F9FB9F65-93F7-42B6-A189-D05B394FD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99FA4FF-E331-4795-903B-A517DCFB0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9995326-0258-466D-931B-1CFF7280D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366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94F6DD94-4230-4725-BCEB-81DE31F0B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96E3C82-D8C4-4F00-8966-2DDCBF2B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A3EBFD9-7D7D-494F-AB6F-EE46DA46B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14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AF99ACD5-342B-40E3-B3C6-03DC437AE6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0"/>
            <a:ext cx="7980329" cy="6858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1C8074C-B6B3-4CA2-99CA-2684149B7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3E13F1F-E2F3-452F-A8AE-23C1727DE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134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91982C2C-3C62-4C16-9D47-6B98ECE8A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039CF7F-C098-449D-A84A-703A4B23F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A994D50-F0E2-43C3-B6EE-6217526DE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0869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FA9F4375-96D5-40B9-AEB9-501039A09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0BD883E-9767-48F6-97C9-E7A68C01F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5E766DF-CF25-4C23-A8BF-95A788BAE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100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D48C0F94-6BA8-4244-8003-2D06D2AF0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7123" y="0"/>
            <a:ext cx="7698227" cy="6858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83A4EB-124C-45BB-9484-9E4A9E126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4FE2F7E-93A9-4744-9394-7AF893F7B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121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05B39594-FF19-422E-8C5A-25F2ACB6B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3C4D96A-BD9F-4BF1-9DCC-F0ECF3853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25/07/2018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0C3CEBE-B519-4FB5-8571-5886282B1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95965-91E2-4498-A9AA-853C654D9772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739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2FE43034-019F-4564-8437-01CB2FC60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93" y="0"/>
            <a:ext cx="6771669" cy="6858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id="{382130FF-7583-43A7-AC21-E1EA907CFCCC}"/>
              </a:ext>
            </a:extLst>
          </p:cNvPr>
          <p:cNvSpPr/>
          <p:nvPr/>
        </p:nvSpPr>
        <p:spPr>
          <a:xfrm>
            <a:off x="7312496" y="184825"/>
            <a:ext cx="1382301" cy="6468893"/>
          </a:xfrm>
          <a:prstGeom prst="rect">
            <a:avLst/>
          </a:prstGeom>
          <a:noFill/>
        </p:spPr>
        <p:txBody>
          <a:bodyPr vert="wordArtVert" wrap="square" lIns="91440" tIns="45720" rIns="91440" bIns="45720">
            <a:spAutoFit/>
          </a:bodyPr>
          <a:lstStyle/>
          <a:p>
            <a:pPr algn="ctr"/>
            <a:r>
              <a:rPr lang="nl-NL" sz="7200" b="1" cap="none" spc="50" dirty="0">
                <a:ln w="0"/>
                <a:solidFill>
                  <a:schemeClr val="accent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EINDE</a:t>
            </a:r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2C357322-F1F1-449A-B447-5C2E0AE14D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</p:spPr>
        <p:txBody>
          <a:bodyPr/>
          <a:lstStyle/>
          <a:p>
            <a:r>
              <a:rPr lang="nl-BE" sz="1800" b="1" dirty="0">
                <a:solidFill>
                  <a:schemeClr val="bg1"/>
                </a:solidFill>
              </a:rPr>
              <a:t>25/07/2018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7351E45-19DA-4B7C-964F-D7ED1BCF7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3A295965-91E2-4498-A9AA-853C654D9772}" type="slidenum">
              <a:rPr lang="nl-BE" sz="2000" b="1" smtClean="0">
                <a:solidFill>
                  <a:schemeClr val="tx1"/>
                </a:solidFill>
              </a:rPr>
              <a:t>31</a:t>
            </a:fld>
            <a:endParaRPr lang="nl-BE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69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7000">
        <p:fad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101</Words>
  <Application>Microsoft Office PowerPoint</Application>
  <PresentationFormat>Diavoorstelling (4:3)</PresentationFormat>
  <Paragraphs>68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6" baseType="lpstr">
      <vt:lpstr>Calibri Light</vt:lpstr>
      <vt:lpstr>Algerian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devulder andre</dc:creator>
  <cp:lastModifiedBy>devulder andre</cp:lastModifiedBy>
  <cp:revision>12</cp:revision>
  <dcterms:created xsi:type="dcterms:W3CDTF">2018-07-25T06:49:28Z</dcterms:created>
  <dcterms:modified xsi:type="dcterms:W3CDTF">2018-08-23T14:44:17Z</dcterms:modified>
</cp:coreProperties>
</file>