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76" r:id="rId4"/>
    <p:sldId id="269" r:id="rId5"/>
    <p:sldId id="343" r:id="rId6"/>
    <p:sldId id="297" r:id="rId7"/>
    <p:sldId id="336" r:id="rId8"/>
    <p:sldId id="256" r:id="rId9"/>
    <p:sldId id="348" r:id="rId10"/>
    <p:sldId id="354" r:id="rId11"/>
    <p:sldId id="357" r:id="rId12"/>
    <p:sldId id="342" r:id="rId13"/>
    <p:sldId id="263" r:id="rId14"/>
    <p:sldId id="262" r:id="rId15"/>
    <p:sldId id="266" r:id="rId16"/>
    <p:sldId id="267" r:id="rId17"/>
    <p:sldId id="271" r:id="rId18"/>
    <p:sldId id="259" r:id="rId19"/>
    <p:sldId id="281" r:id="rId20"/>
    <p:sldId id="283" r:id="rId21"/>
    <p:sldId id="287" r:id="rId22"/>
    <p:sldId id="293" r:id="rId23"/>
    <p:sldId id="296" r:id="rId24"/>
    <p:sldId id="301" r:id="rId25"/>
    <p:sldId id="306" r:id="rId26"/>
    <p:sldId id="313" r:id="rId27"/>
    <p:sldId id="315" r:id="rId28"/>
    <p:sldId id="318" r:id="rId29"/>
    <p:sldId id="317" r:id="rId30"/>
    <p:sldId id="320" r:id="rId31"/>
    <p:sldId id="325" r:id="rId32"/>
    <p:sldId id="328" r:id="rId33"/>
    <p:sldId id="330" r:id="rId34"/>
    <p:sldId id="308" r:id="rId35"/>
  </p:sldIdLst>
  <p:sldSz cx="9577388" cy="6480175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398" y="-156"/>
      </p:cViewPr>
      <p:guideLst>
        <p:guide orient="horz" pos="2041"/>
        <p:guide pos="30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8304" y="2013056"/>
            <a:ext cx="8140780" cy="13890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08" y="3672099"/>
            <a:ext cx="6704172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6268C-5F80-47FC-9613-FC24892093C2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AAFAB-9C24-41B1-9793-8DE4EE5B0B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3EC3B-B887-4A94-870C-6EA53FCCEF03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D40D8-06E7-4A7D-A948-117BB93A54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6548" y="4164113"/>
            <a:ext cx="8140780" cy="12870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6548" y="2746575"/>
            <a:ext cx="8140780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04F1-AF90-4728-A8AC-D64331A19A1C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3FC4D-3250-4610-994F-EC7873F34D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8870" y="1512042"/>
            <a:ext cx="4230013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8507" y="1512042"/>
            <a:ext cx="4230013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6E0E5-AD5E-43D1-8794-33AAE8465D15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5B3B1-4DEB-408F-AD67-FB25AE9A79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0" y="1450540"/>
            <a:ext cx="4231676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8870" y="2055055"/>
            <a:ext cx="4231676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65181" y="1450540"/>
            <a:ext cx="4233339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65181" y="2055055"/>
            <a:ext cx="4233339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7CBD9-D82E-40BD-BCC7-AE2136DB9CFE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97CE1-4262-4B41-BDE1-2BEBBF16E1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DD804-3A57-48AE-A2DC-91B858C1645A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F1CB1-236E-4C52-906F-08ADDEBE68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A802B-E609-4B81-8B49-4640467671D5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39116-AE34-43CB-9A10-23EAAE1CF9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1" y="258008"/>
            <a:ext cx="3150895" cy="10980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44493" y="258008"/>
            <a:ext cx="5354026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8871" y="1356037"/>
            <a:ext cx="3150895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05745-034C-4E10-ACDF-1D5360CA7B12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CF733-4DC2-4F28-9A1D-6669846632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7236" y="4536123"/>
            <a:ext cx="5746433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77236" y="579016"/>
            <a:ext cx="5746433" cy="388810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77236" y="5071638"/>
            <a:ext cx="5746433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F25B5-F5C9-4129-989B-B06C0643F549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08F72-E8FB-4C6D-BC0D-2B22A939E2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E3227-B430-4442-91CE-D87351B3F761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A82FD-32B8-427F-9114-5BE7045683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43606" y="259508"/>
            <a:ext cx="2154912" cy="55291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69" y="259508"/>
            <a:ext cx="6305114" cy="55291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8F367-4923-417A-B369-D2BE2FE1BB02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7879D-B2CC-4CA7-A490-DB3EA45774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874" y="1512042"/>
            <a:ext cx="8619649" cy="427661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6548" y="4164117"/>
            <a:ext cx="8140780" cy="128703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6548" y="2746578"/>
            <a:ext cx="8140780" cy="141753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8873" y="1512042"/>
            <a:ext cx="4230013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8508" y="1512042"/>
            <a:ext cx="4230013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2" y="1450540"/>
            <a:ext cx="4231676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8872" y="2055060"/>
            <a:ext cx="4231676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65193" y="1450540"/>
            <a:ext cx="4233339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65193" y="2055060"/>
            <a:ext cx="4233339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928" y="258037"/>
            <a:ext cx="3150895" cy="109803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44493" y="258012"/>
            <a:ext cx="5354026" cy="553064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8928" y="1356067"/>
            <a:ext cx="3150895" cy="44326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7238" y="4536123"/>
            <a:ext cx="5746433" cy="53551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77238" y="579016"/>
            <a:ext cx="5746433" cy="388810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77238" y="5071677"/>
            <a:ext cx="5746433" cy="76052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74" y="1512042"/>
            <a:ext cx="8619649" cy="427661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43606" y="259545"/>
            <a:ext cx="2154912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69" y="259545"/>
            <a:ext cx="6305114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79425" y="258763"/>
            <a:ext cx="861853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79425" y="1511300"/>
            <a:ext cx="8618538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9425" y="6005513"/>
            <a:ext cx="2233613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8EADE1-05E2-49BA-9B18-4AFF827AF255}" type="datetimeFigureOut">
              <a:rPr lang="es-ES"/>
              <a:pPr>
                <a:defRPr/>
              </a:pPr>
              <a:t>31/03/2017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71838" y="6005513"/>
            <a:ext cx="3033712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864350" y="6005513"/>
            <a:ext cx="2233613" cy="346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146345-4286-4CFB-BCCF-0704EC8C9B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9425" y="5900738"/>
            <a:ext cx="2233613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39825" indent="-227013" algn="l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5438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1050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9.jpe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560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5603" name="Picture 9" descr="C:\Users\Eleni\Desktop\MONTENEGRO-3.......4-4\Diapositiv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" y="0"/>
            <a:ext cx="9702800" cy="649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5561234" y="5621518"/>
            <a:ext cx="331533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err="1">
                <a:ln w="57150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cs typeface="+mn-cs"/>
              </a:rPr>
              <a:t>Pps</a:t>
            </a:r>
            <a:r>
              <a:rPr lang="es-ES" sz="2800" b="1" dirty="0">
                <a:ln w="57150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cs typeface="+mn-cs"/>
              </a:rPr>
              <a:t> creado por Helen</a:t>
            </a:r>
          </a:p>
        </p:txBody>
      </p:sp>
      <p:pic>
        <p:nvPicPr>
          <p:cNvPr id="4" name="Picture 2" descr="C:\Users\Eleni\Desktop\MONTENEGRO-3.......4-4\Diapositiv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4300" y="0"/>
            <a:ext cx="9915525" cy="66421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18897" y="450411"/>
            <a:ext cx="6637038" cy="816491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/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+mn-cs"/>
              </a:rPr>
              <a:t>MONTENEGRO</a:t>
            </a:r>
          </a:p>
        </p:txBody>
      </p:sp>
    </p:spTree>
  </p:cSld>
  <p:clrMapOvr>
    <a:masterClrMapping/>
  </p:clrMapOvr>
  <p:transition spd="slow" advTm="16037">
    <p:fade/>
    <p:sndAc>
      <p:stSnd loop="1">
        <p:snd r:embed="rId2" name="Zeljko Joksimovic - Lane moj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6" descr="C:\Users\Eleni\Desktop\MONTENEGRO-3.......4-4\Diapositiv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0" descr="C:\Users\Eleni\Desktop\MONTENEGRO-3.......4-4\Diapositiva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59167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3" descr="C:\Users\Eleni\Desktop\MONTENEGRO-3.......4-4\Diapositiva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www.twostepsfar.com/wp-content/gallery/monte-negro/montenegro-tit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638" y="0"/>
            <a:ext cx="9598026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1" descr="C:\Users\Eleni\Desktop\Montenegro 1\Diapositiva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13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0" descr="C:\Users\Eleni\Desktop\Montenegro 1\Diapositiva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6513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2" descr="C:\Users\Eleni\Desktop\MONTENEGRO-3.......4-4\Diapositiva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Eleni\Desktop\MONTENEGRO-3.......4-4\Diapositiva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Eleni\Desktop\MONTENEGRO-3.......4-4\Diapositiva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3813"/>
            <a:ext cx="9577388" cy="650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4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Eleni\Desktop\ultimo escritorio\bellisima\AAA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74090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Eleni\Desktop\ultimo escritorio\bellisima\AAA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9525"/>
            <a:ext cx="9752013" cy="648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6" descr="C:\Users\Eleni\Desktop\MONTENEGRO-3.......4-4\Diapositiva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5400"/>
            <a:ext cx="9740900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4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/>
          <p:cNvSpPr>
            <a:spLocks noGrp="1"/>
          </p:cNvSpPr>
          <p:nvPr>
            <p:ph type="ctrTitle"/>
          </p:nvPr>
        </p:nvSpPr>
        <p:spPr>
          <a:xfrm>
            <a:off x="717550" y="2012950"/>
            <a:ext cx="8142288" cy="1389063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88" y="3671888"/>
            <a:ext cx="6704012" cy="16557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ES"/>
          </a:p>
        </p:txBody>
      </p:sp>
      <p:pic>
        <p:nvPicPr>
          <p:cNvPr id="31747" name="Picture 24" descr="C:\Users\Eleni\Desktop\MONTENEGRO-3.......4-4\Diapositiva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5" descr="C:\Users\Eleni\Desktop\MONTENEGRO-3.......4-4\Diapositiva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59167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8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277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2771" name="Picture 13" descr="C:\Users\Eleni\Desktop\Montenegro 1\Diapositiva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13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C:\Users\Eleni\Desktop\Montenegro 1\Diapositiva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-36513"/>
            <a:ext cx="9718676" cy="658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C:\Users\Eleni\Desktop\Montenegro 1\Diapositiva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00" y="-36513"/>
            <a:ext cx="9723438" cy="658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6" descr="C:\Users\Eleni\Desktop\Montenegro 1\Diapositiva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8100" y="-36513"/>
            <a:ext cx="9723438" cy="658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37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3795" name="Picture 7" descr="C:\Users\Eleni\Desktop\Montenegro 1\Diapositiv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13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Users\Eleni\Desktop\Montenegro 1\Diapositiva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6513"/>
            <a:ext cx="9685338" cy="666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481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4819" name="Picture 4" descr="C:\Users\Eleni\Desktop\Montenegro 1\Diapositiva3.JPG"/>
          <p:cNvPicPr>
            <a:picLocks noChangeAspect="1" noChangeArrowheads="1"/>
          </p:cNvPicPr>
          <p:nvPr/>
        </p:nvPicPr>
        <p:blipFill>
          <a:blip r:embed="rId2" cstate="print"/>
          <a:srcRect l="-1312" t="3140" r="534" b="-3140"/>
          <a:stretch>
            <a:fillRect/>
          </a:stretch>
        </p:blipFill>
        <p:spPr bwMode="auto">
          <a:xfrm>
            <a:off x="-128588" y="0"/>
            <a:ext cx="9685338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Eleni\Desktop\Montenegro 1\Diapositiv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Eleni\Desktop\Montenegro 1\Diapositiv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6513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Eleni\Desktop\Montenegro 1\Diapositiva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3025" y="-68263"/>
            <a:ext cx="9831388" cy="658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584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5843" name="Picture 22" descr="C:\Users\Eleni\Desktop\Montenegro 1\Diapositiva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6350"/>
            <a:ext cx="9685338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3" descr="C:\Users\Eleni\Desktop\Montenegro 1\Diapositiva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-36513"/>
            <a:ext cx="9718676" cy="666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C:\Users\Eleni\Desktop\Montenegro 1\Diapositiva14.JPG"/>
          <p:cNvPicPr>
            <a:picLocks noChangeAspect="1" noChangeArrowheads="1"/>
          </p:cNvPicPr>
          <p:nvPr/>
        </p:nvPicPr>
        <p:blipFill>
          <a:blip r:embed="rId4" cstate="print"/>
          <a:srcRect l="2122"/>
          <a:stretch>
            <a:fillRect/>
          </a:stretch>
        </p:blipFill>
        <p:spPr bwMode="auto">
          <a:xfrm>
            <a:off x="-34925" y="-50800"/>
            <a:ext cx="9720263" cy="667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6" descr="C:\Users\Eleni\Desktop\Montenegro 1\Diapositiva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4925" y="-36513"/>
            <a:ext cx="9720263" cy="666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7" descr="C:\Users\Eleni\Desktop\Montenegro 1\Diapositiva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4925" y="-36513"/>
            <a:ext cx="9720263" cy="666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9" descr="C:\Users\Eleni\Desktop\MONTENEGRO-3.......4-4\Diapositiva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C:\Users\Eleni\Desktop\MONTENEGRO-3.......4-4\Diapositiva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95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0" descr="C:\Users\Eleni\Desktop\MONTENEGRO-3.......4-4\Diapositiva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163" y="11113"/>
            <a:ext cx="9639301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6" descr="C:\Users\Eleni\Desktop\MONTENEGRO-3.......4-4\Diapositiva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916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7" descr="C:\Users\Eleni\Desktop\MONTENEGRO-3.......4-4\Diapositiva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6916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C:\Users\Eleni\Desktop\MONTENEGRO-3.......4-4\Diapositiva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113" y="0"/>
            <a:ext cx="9702801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5" descr="C:\Users\Eleni\Desktop\MONTENEGRO-3.......4-4\Diapositiva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C:\Users\Eleni\Desktop\MONTENEGRO-3.......4-4\Diapositiva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77388" cy="649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7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4" descr="C:\Users\Eleni\Desktop\Montenegro 1\Diapositiva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975" y="0"/>
            <a:ext cx="963136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5" descr="C:\Users\Eleni\Desktop\Montenegro 1\Diapositiva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9063" y="-36513"/>
            <a:ext cx="9696451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3" descr="C:\Users\Eleni\Desktop\MONTENEGRO-3.......4-4\Diapositiva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0"/>
            <a:ext cx="9577387" cy="648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:\Users\Eleni\Desktop\MONTENEGRO-3.......4-4\Diapositiv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88" y="0"/>
            <a:ext cx="9577387" cy="648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2" descr="C:\Users\Eleni\Desktop\MONTENEGRO-3.......4-4\Diapositiva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813" y="1588"/>
            <a:ext cx="97901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46" descr="C:\Users\Eleni\Desktop\MONTENEGRO-3.......4-4\Diapositiva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5" descr="C:\Users\Eleni\Desktop\MONTENEGRO-3.......4-4\Diapositiva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463"/>
            <a:ext cx="9577388" cy="648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2" descr="C:\Users\Eleni\Desktop\MONTENEGRO-3.......4-4\Diapositiva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1" descr="C:\Users\Eleni\Desktop\MONTENEGRO-3.......4-4\Diapositiva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1113" y="-17463"/>
            <a:ext cx="9577388" cy="648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6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4" descr="C:\Users\Eleni\Desktop\MONTENEGRO-3.......4-4\Diapositiva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3" descr="C:\Users\Eleni\Desktop\MONTENEGRO-3.......4-4\Diapositiva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6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0" descr="C:\Users\Eleni\Desktop\MONTENEGRO-3.......4-4\Diapositiva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588500" cy="648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844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5" descr="C:\Users\Eleni\Desktop\MONTENEGRO-3.......4-4\Diapositiva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4" descr="C:\Users\Eleni\Desktop\MONTENEGRO-3.......4-4\Diapositiva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588501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3" descr="C:\Users\Eleni\Desktop\MONTENEGRO-3.......4-4\Diapositiva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463"/>
            <a:ext cx="9577388" cy="6511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1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31" descr="C:\Users\Eleni\Desktop\MONTENEGRO-3.......4-4\Diapositiva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C:\Users\Eleni\Desktop\MONTENEGRO-3.......4-4\Diapositiva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8" descr="C:\Users\Eleni\Desktop\MONTENEGRO-3.......4-4\Diapositiva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0"/>
            <a:ext cx="9577388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0" descr="C:\Users\Eleni\Desktop\MONTENEGRO-3.......4-4\Diapositiva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2700"/>
            <a:ext cx="9596438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9" descr="C:\Users\Eleni\Desktop\MONTENEGRO-3.......4-4\Diapositiva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-31750"/>
            <a:ext cx="9596438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8" descr="C:\Users\Eleni\Desktop\MONTENEGRO-3.......4-4\Diapositiva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988" y="-38100"/>
            <a:ext cx="9604376" cy="651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7" descr="C:\Users\Eleni\Desktop\MONTENEGRO-3.......4-4\Diapositiva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6123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6" descr="C:\Users\Eleni\Desktop\MONTENEGRO-3.......4-4\Diapositiva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63136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2" descr="C:\Users\Eleni\Desktop\MONTENEGRO-3.......4-4\Diapositiva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0"/>
            <a:ext cx="963136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6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0" descr="C:\Users\Eleni\Desktop\MONTENEGRO-3.......4-4\Diapositiva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9643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C:\Users\Eleni\Desktop\MONTENEGRO-3.......4-4\Diapositiva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62977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8" descr="C:\Users\Eleni\Desktop\MONTENEGRO-3.......4-4\Diapositiva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577388" cy="648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9" descr="C:\Users\Eleni\Desktop\MONTENEGRO-3.......4-4\Diapositiva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588501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5" descr="C:\Users\Eleni\Desktop\MONTENEGRO-3.......4-4\Diapositiva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6" descr="C:\Users\Eleni\Desktop\MONTENEGRO-3.......4-4\Diapositiva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1" descr="C:\Users\Eleni\Desktop\MONTENEGRO-3.......4-4\Diapositiva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0"/>
            <a:ext cx="961072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C:\Users\Eleni\Desktop\MONTENEGRO-3.......4-4\Diapositiva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3338" y="0"/>
            <a:ext cx="961072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3" descr="C:\Users\Eleni\Desktop\MONTENEGRO-3.......4-4\Diapositiva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C:\Users\Eleni\Desktop\MONTENEGRO-3.......4-4\Diapositiva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577388" cy="648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8" descr="C:\Users\Eleni\Desktop\MONTENEGRO-3.......4-4\Diapositiva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C:\Users\Eleni\Desktop\MONTENEGRO-3.......4-4\Diapositiva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6075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C:\Users\Eleni\Desktop\MONTENEGRO-3.......4-4\Diapositiva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2388" y="0"/>
            <a:ext cx="962977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3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5" descr="C:\Users\Eleni\Desktop\MONTENEGRO-3.......4-4\Diapositiva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Eleni\Desktop\MONTENEGRO-3.......4-4\Diapositiva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6281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3" descr="C:\Users\Eleni\Desktop\MONTENEGRO-3.......4-4\Diapositiva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3175"/>
            <a:ext cx="96281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4" descr="C:\Users\Eleni\Desktop\MONTENEGRO-3.......4-4\Diapositiva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" y="-42863"/>
            <a:ext cx="9626600" cy="652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5" descr="C:\Users\Eleni\Desktop\MONTENEGRO-3.......4-4\Diapositiva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50" y="-42863"/>
            <a:ext cx="9652000" cy="658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C:\Users\Eleni\Desktop\Montenegro 1\Diapositiva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9050" y="-42863"/>
            <a:ext cx="9704388" cy="658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 descr="C:\Users\Eleni\Desktop\MONTENEGRO-3.......4-4\Diapositiva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Eleni\Desktop\MONTENEGRO-3.......4-4\Diapositiva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1" descr="C:\Users\Eleni\Desktop\MONTENEGRO-3.......4-4\Diapositiva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638" y="0"/>
            <a:ext cx="9598026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7413" y="5256213"/>
            <a:ext cx="148590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763" y="0"/>
            <a:ext cx="9582151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7237413" y="4319588"/>
            <a:ext cx="1511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5400"/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5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</TotalTime>
  <Words>6</Words>
  <Application>Microsoft Office PowerPoint</Application>
  <PresentationFormat>Personalizar</PresentationFormat>
  <Paragraphs>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33</vt:i4>
      </vt:variant>
    </vt:vector>
  </HeadingPairs>
  <TitlesOfParts>
    <vt:vector size="35" baseType="lpstr">
      <vt:lpstr>Tema de Office</vt:lpstr>
      <vt:lpstr>6_Diseño predeterminado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Montenegro</dc:title>
  <dc:creator>HelenVC</dc:creator>
  <cp:lastModifiedBy>Vitor</cp:lastModifiedBy>
  <cp:revision>75</cp:revision>
  <dcterms:created xsi:type="dcterms:W3CDTF">2016-11-22T21:26:04Z</dcterms:created>
  <dcterms:modified xsi:type="dcterms:W3CDTF">2017-03-31T18:02:54Z</dcterms:modified>
</cp:coreProperties>
</file>