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0" r:id="rId3"/>
    <p:sldId id="309" r:id="rId4"/>
    <p:sldId id="308" r:id="rId5"/>
    <p:sldId id="307" r:id="rId6"/>
    <p:sldId id="306" r:id="rId7"/>
    <p:sldId id="305" r:id="rId8"/>
    <p:sldId id="304" r:id="rId9"/>
    <p:sldId id="303" r:id="rId10"/>
    <p:sldId id="302" r:id="rId11"/>
    <p:sldId id="301" r:id="rId12"/>
    <p:sldId id="300" r:id="rId13"/>
    <p:sldId id="299" r:id="rId14"/>
    <p:sldId id="298" r:id="rId15"/>
    <p:sldId id="297" r:id="rId16"/>
    <p:sldId id="296" r:id="rId17"/>
    <p:sldId id="295" r:id="rId18"/>
    <p:sldId id="294" r:id="rId19"/>
    <p:sldId id="293" r:id="rId20"/>
    <p:sldId id="292" r:id="rId21"/>
    <p:sldId id="311" r:id="rId22"/>
    <p:sldId id="290" r:id="rId23"/>
    <p:sldId id="289" r:id="rId24"/>
    <p:sldId id="288" r:id="rId25"/>
    <p:sldId id="287" r:id="rId26"/>
    <p:sldId id="312" r:id="rId27"/>
    <p:sldId id="286" r:id="rId28"/>
    <p:sldId id="285" r:id="rId29"/>
    <p:sldId id="284" r:id="rId3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14A2-A934-4088-A257-5E574F2A9DDC}" type="datetimeFigureOut">
              <a:rPr lang="pt-BR" smtClean="0"/>
              <a:pPr/>
              <a:t>27/06/2014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99582-4EA6-4EA2-BA88-419D10E3701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14A2-A934-4088-A257-5E574F2A9DDC}" type="datetimeFigureOut">
              <a:rPr lang="pt-BR" smtClean="0"/>
              <a:pPr/>
              <a:t>27/06/2014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99582-4EA6-4EA2-BA88-419D10E3701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14A2-A934-4088-A257-5E574F2A9DDC}" type="datetimeFigureOut">
              <a:rPr lang="pt-BR" smtClean="0"/>
              <a:pPr/>
              <a:t>27/06/2014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99582-4EA6-4EA2-BA88-419D10E3701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14A2-A934-4088-A257-5E574F2A9DDC}" type="datetimeFigureOut">
              <a:rPr lang="pt-BR" smtClean="0"/>
              <a:pPr/>
              <a:t>27/06/2014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99582-4EA6-4EA2-BA88-419D10E3701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14A2-A934-4088-A257-5E574F2A9DDC}" type="datetimeFigureOut">
              <a:rPr lang="pt-BR" smtClean="0"/>
              <a:pPr/>
              <a:t>27/06/2014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99582-4EA6-4EA2-BA88-419D10E3701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14A2-A934-4088-A257-5E574F2A9DDC}" type="datetimeFigureOut">
              <a:rPr lang="pt-BR" smtClean="0"/>
              <a:pPr/>
              <a:t>27/06/2014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99582-4EA6-4EA2-BA88-419D10E3701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14A2-A934-4088-A257-5E574F2A9DDC}" type="datetimeFigureOut">
              <a:rPr lang="pt-BR" smtClean="0"/>
              <a:pPr/>
              <a:t>27/06/2014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99582-4EA6-4EA2-BA88-419D10E3701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14A2-A934-4088-A257-5E574F2A9DDC}" type="datetimeFigureOut">
              <a:rPr lang="pt-BR" smtClean="0"/>
              <a:pPr/>
              <a:t>27/06/2014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99582-4EA6-4EA2-BA88-419D10E3701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14A2-A934-4088-A257-5E574F2A9DDC}" type="datetimeFigureOut">
              <a:rPr lang="pt-BR" smtClean="0"/>
              <a:pPr/>
              <a:t>27/06/2014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99582-4EA6-4EA2-BA88-419D10E3701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14A2-A934-4088-A257-5E574F2A9DDC}" type="datetimeFigureOut">
              <a:rPr lang="pt-BR" smtClean="0"/>
              <a:pPr/>
              <a:t>27/06/2014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99582-4EA6-4EA2-BA88-419D10E3701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14A2-A934-4088-A257-5E574F2A9DDC}" type="datetimeFigureOut">
              <a:rPr lang="pt-BR" smtClean="0"/>
              <a:pPr/>
              <a:t>27/06/2014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99582-4EA6-4EA2-BA88-419D10E3701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8A14A2-A934-4088-A257-5E574F2A9DDC}" type="datetimeFigureOut">
              <a:rPr lang="pt-BR" smtClean="0"/>
              <a:pPr/>
              <a:t>27/06/2014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A99582-4EA6-4EA2-BA88-419D10E37019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2979763"/>
          </a:xfrm>
        </p:spPr>
        <p:txBody>
          <a:bodyPr>
            <a:noAutofit/>
          </a:bodyPr>
          <a:lstStyle/>
          <a:p>
            <a:r>
              <a:rPr lang="pt-BR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Baskerville Old Face" pitchFamily="18" charset="0"/>
              </a:rPr>
              <a:t>Catedral de </a:t>
            </a:r>
            <a:r>
              <a:rPr lang="pt-BR" sz="800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Baskerville Old Face" pitchFamily="18" charset="0"/>
              </a:rPr>
              <a:t>Siena</a:t>
            </a:r>
            <a:r>
              <a:rPr lang="pt-BR" sz="32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Baskerville Old Face" pitchFamily="18" charset="0"/>
              </a:rPr>
              <a:t/>
            </a:r>
            <a:br>
              <a:rPr lang="pt-BR" sz="32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Baskerville Old Face" pitchFamily="18" charset="0"/>
              </a:rPr>
            </a:br>
            <a:r>
              <a:rPr lang="pt-BR" sz="32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Baskerville Old Face" pitchFamily="18" charset="0"/>
              </a:rPr>
              <a:t>Itália</a:t>
            </a:r>
            <a:br>
              <a:rPr lang="pt-BR" sz="32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Baskerville Old Face" pitchFamily="18" charset="0"/>
              </a:rPr>
            </a:br>
            <a:r>
              <a:rPr lang="pt-BR" sz="320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Baskerville Old Face" pitchFamily="18" charset="0"/>
              </a:rPr>
              <a:t>Construção : entre 1215 e1263 </a:t>
            </a:r>
            <a:endParaRPr lang="pt-BR" sz="8000" dirty="0">
              <a:solidFill>
                <a:schemeClr val="accent6">
                  <a:lumMod val="60000"/>
                  <a:lumOff val="40000"/>
                </a:schemeClr>
              </a:solidFill>
              <a:latin typeface="Baskerville Old Face" pitchFamily="18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4365104"/>
            <a:ext cx="6400800" cy="2016224"/>
          </a:xfrm>
        </p:spPr>
        <p:txBody>
          <a:bodyPr/>
          <a:lstStyle/>
          <a:p>
            <a:r>
              <a:rPr lang="pt-BR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Baskerville Old Face" pitchFamily="18" charset="0"/>
              </a:rPr>
              <a:t>Fotos ( 05/2014 )</a:t>
            </a:r>
          </a:p>
          <a:p>
            <a:r>
              <a:rPr lang="pt-BR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Baskerville Old Face" pitchFamily="18" charset="0"/>
              </a:rPr>
              <a:t>Jorge Alberto Carneiro</a:t>
            </a:r>
            <a:endParaRPr lang="pt-BR" dirty="0">
              <a:solidFill>
                <a:schemeClr val="accent6">
                  <a:lumMod val="60000"/>
                  <a:lumOff val="40000"/>
                </a:schemeClr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>
    <p:split orient="vert"/>
    <p:sndAc>
      <p:stSnd loop="1">
        <p:snd r:embed="rId2" name="Il Divo - Panis Angelicu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1252" y="0"/>
            <a:ext cx="5141495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91"/>
            <a:ext cx="9144000" cy="6855617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30"/>
            <a:ext cx="9144000" cy="6855739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1252" y="0"/>
            <a:ext cx="5141495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1252" y="0"/>
            <a:ext cx="5141495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91"/>
            <a:ext cx="9144000" cy="6855617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30"/>
            <a:ext cx="9144000" cy="6855739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30"/>
            <a:ext cx="9144000" cy="6855739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1252" y="0"/>
            <a:ext cx="5141495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1252" y="0"/>
            <a:ext cx="5141495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30"/>
            <a:ext cx="9144000" cy="6855739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30"/>
            <a:ext cx="9144000" cy="6855739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30"/>
            <a:ext cx="9144000" cy="6855739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16.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30"/>
            <a:ext cx="9144000" cy="6855739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1594" y="0"/>
            <a:ext cx="6840812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1252" y="0"/>
            <a:ext cx="5141495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2780" y="0"/>
            <a:ext cx="5538439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91"/>
            <a:ext cx="9144000" cy="6855617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4" descr="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91"/>
            <a:ext cx="9144000" cy="6855617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Imagem 5" descr="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3468" y="0"/>
            <a:ext cx="7497063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91"/>
            <a:ext cx="9144000" cy="6855617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25.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1252" y="0"/>
            <a:ext cx="5141495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25.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24075" y="0"/>
            <a:ext cx="669585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1252" y="0"/>
            <a:ext cx="5141495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4" descr="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1144" y="0"/>
            <a:ext cx="5141712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30"/>
            <a:ext cx="9144000" cy="6855739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30"/>
            <a:ext cx="9144000" cy="6855739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30"/>
            <a:ext cx="9144000" cy="6855739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10</Words>
  <Application>Microsoft Office PowerPoint</Application>
  <PresentationFormat>Apresentação na tela (4:3)</PresentationFormat>
  <Paragraphs>3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29</vt:i4>
      </vt:variant>
    </vt:vector>
  </HeadingPairs>
  <TitlesOfParts>
    <vt:vector size="30" baseType="lpstr">
      <vt:lpstr>Tema do Office</vt:lpstr>
      <vt:lpstr>Catedral de Siena Itália Construção : entre 1215 e1263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jorge</dc:creator>
  <cp:lastModifiedBy>jorge</cp:lastModifiedBy>
  <cp:revision>9</cp:revision>
  <dcterms:created xsi:type="dcterms:W3CDTF">2014-06-26T22:12:39Z</dcterms:created>
  <dcterms:modified xsi:type="dcterms:W3CDTF">2014-06-27T15:03:46Z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