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479FA-0F64-4858-84FF-DCA755FCD6D9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3957197743"/>
      </p:ext>
    </p:extLst>
  </p:cSld>
  <p:clrMapOvr>
    <a:masterClrMapping/>
  </p:clrMapOvr>
  <p:transition spd="slow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E419E-054B-41BA-925C-DF1CB231935E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603211250"/>
      </p:ext>
    </p:extLst>
  </p:cSld>
  <p:clrMapOvr>
    <a:masterClrMapping/>
  </p:clrMapOvr>
  <p:transition spd="slow" advTm="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E8C9F-23A1-4EC5-BF4B-CEC3D39D67B0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850497959"/>
      </p:ext>
    </p:extLst>
  </p:cSld>
  <p:clrMapOvr>
    <a:masterClrMapping/>
  </p:clrMapOvr>
  <p:transition spd="slow" advTm="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F382C-76DD-489B-B1F5-C16E1010822B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1056605091"/>
      </p:ext>
    </p:extLst>
  </p:cSld>
  <p:clrMapOvr>
    <a:masterClrMapping/>
  </p:clrMapOvr>
  <p:transition spd="slow" advTm="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391A6-D4D5-4590-A7B1-90130F6D7F73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872587383"/>
      </p:ext>
    </p:extLst>
  </p:cSld>
  <p:clrMapOvr>
    <a:masterClrMapping/>
  </p:clrMapOvr>
  <p:transition spd="slow" advTm="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94E81-2605-4709-8ABC-4A72259B5F93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073643641"/>
      </p:ext>
    </p:extLst>
  </p:cSld>
  <p:clrMapOvr>
    <a:masterClrMapping/>
  </p:clrMapOvr>
  <p:transition spd="slow" advTm="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CAD11-3479-459E-80BB-3CC474863D9D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068638388"/>
      </p:ext>
    </p:extLst>
  </p:cSld>
  <p:clrMapOvr>
    <a:masterClrMapping/>
  </p:clrMapOvr>
  <p:transition spd="slow" advTm="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C29978-B76A-44A8-8F2D-C4B0428994CB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659279581"/>
      </p:ext>
    </p:extLst>
  </p:cSld>
  <p:clrMapOvr>
    <a:masterClrMapping/>
  </p:clrMapOvr>
  <p:transition spd="slow" advTm="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F8B9ED-7602-4E95-BF92-A76721DD992A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932209348"/>
      </p:ext>
    </p:extLst>
  </p:cSld>
  <p:clrMapOvr>
    <a:masterClrMapping/>
  </p:clrMapOvr>
  <p:transition spd="slow" advTm="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CDDA2-A99B-4D81-85B7-D1A308AE4FD0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046591198"/>
      </p:ext>
    </p:extLst>
  </p:cSld>
  <p:clrMapOvr>
    <a:masterClrMapping/>
  </p:clrMapOvr>
  <p:transition spd="slow" advTm="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C961B-B2C6-4CBC-9C9F-676D12DCE4DC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3256395255"/>
      </p:ext>
    </p:extLst>
  </p:cSld>
  <p:clrMapOvr>
    <a:masterClrMapping/>
  </p:clrMapOvr>
  <p:transition spd="slow" advTm="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texto del patrón</a:t>
            </a:r>
          </a:p>
          <a:p>
            <a:pPr lvl="1"/>
            <a:r>
              <a:rPr lang="es-ES" altLang="pt-PT" smtClean="0"/>
              <a:t>Segundo nivel</a:t>
            </a:r>
          </a:p>
          <a:p>
            <a:pPr lvl="2"/>
            <a:r>
              <a:rPr lang="es-ES" altLang="pt-PT" smtClean="0"/>
              <a:t>Tercer nivel</a:t>
            </a:r>
          </a:p>
          <a:p>
            <a:pPr lvl="3"/>
            <a:r>
              <a:rPr lang="es-ES" altLang="pt-PT" smtClean="0"/>
              <a:t>Cuarto nivel</a:t>
            </a:r>
          </a:p>
          <a:p>
            <a:pPr lvl="4"/>
            <a:r>
              <a:rPr lang="es-ES" altLang="pt-PT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7397B7-AD8F-4F15-B2ED-D3820C3E09CE}" type="slidenum">
              <a:rPr lang="es-ES" altLang="pt-PT"/>
              <a:pPr/>
              <a:t>‹nº›</a:t>
            </a:fld>
            <a:endParaRPr lang="es-ES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82623359_10"/>
          <p:cNvPicPr>
            <a:picLocks noChangeAspect="1" noChangeArrowheads="1"/>
          </p:cNvPicPr>
          <p:nvPr/>
        </p:nvPicPr>
        <p:blipFill>
          <a:blip r:embed="rId3">
            <a:lum brigh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95288" y="3068638"/>
            <a:ext cx="84978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PT" sz="8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VENEZA</a:t>
            </a:r>
            <a:r>
              <a:rPr lang="pt-BR" altLang="pt-PT" sz="8000" b="1" dirty="0">
                <a:solidFill>
                  <a:srgbClr val="00B0F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</p:txBody>
      </p:sp>
    </p:spTree>
  </p:cSld>
  <p:clrMapOvr>
    <a:masterClrMapping/>
  </p:clrMapOvr>
  <p:transition spd="slow" advTm="2000">
    <p:fade/>
    <p:sndAc>
      <p:stSnd loop="1">
        <p:snd r:embed="rId2" name="Serenade Schubert (2m 30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82623358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82623366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82623370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 descr="82623375_10"/>
          <p:cNvSpPr>
            <a:spLocks noChangeAspect="1" noChangeArrowheads="1"/>
          </p:cNvSpPr>
          <p:nvPr/>
        </p:nvSpPr>
        <p:spPr bwMode="auto">
          <a:xfrm>
            <a:off x="1000125" y="-142875"/>
            <a:ext cx="714375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pic>
        <p:nvPicPr>
          <p:cNvPr id="10243" name="Picture 3" descr="82623375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82624146_1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82624148_10"/>
          <p:cNvPicPr>
            <a:picLocks noChangeAspect="1" noChangeArrowheads="1"/>
          </p:cNvPicPr>
          <p:nvPr/>
        </p:nvPicPr>
        <p:blipFill>
          <a:blip r:embed="rId2">
            <a:lum bright="-4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2624154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82624166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82624149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827780196_19594f6439_o"/>
          <p:cNvPicPr>
            <a:picLocks noChangeAspect="1" noChangeArrowheads="1"/>
          </p:cNvPicPr>
          <p:nvPr/>
        </p:nvPicPr>
        <p:blipFill>
          <a:blip r:embed="rId2">
            <a:lum bright="-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1113"/>
            <a:ext cx="9129712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827780122_a7b9050a63_o"/>
          <p:cNvPicPr>
            <a:picLocks noChangeAspect="1" noChangeArrowheads="1"/>
          </p:cNvPicPr>
          <p:nvPr/>
        </p:nvPicPr>
        <p:blipFill>
          <a:blip r:embed="rId2">
            <a:lum bright="-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3" cy="68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5ecw8l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ihsfg2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qi8u34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0di14l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168621205_4baa3de4f2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512676342_b7b8a4d45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617280028_6494ac0e2b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1113"/>
            <a:ext cx="9129712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02919011_76c6430ee0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05797657_339837b72d_b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6350"/>
            <a:ext cx="92233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05797658_8e30f682c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271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517896852_dee50b9114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517896790_1c82fb2ba4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517974975_1c316d39b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lmxky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996874292_90875bb740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2827779808_0f127279f5_o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1113"/>
            <a:ext cx="9129712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847533471_a61170b721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534w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1364-hr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194660832_f623b12230_b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7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764155666_9c28b8bfa0_o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2168648627_dbc49d1976_o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15875"/>
            <a:ext cx="9123362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193461879_390f607867_b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194311746_1bfdbffcfc_b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3194343092_b5eac0614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3194296062_c5435b6979_b"/>
          <p:cNvPicPr>
            <a:picLocks noChangeAspect="1" noChangeArrowheads="1"/>
          </p:cNvPicPr>
          <p:nvPr/>
        </p:nvPicPr>
        <p:blipFill>
          <a:blip r:embed="rId2">
            <a:lum bright="-10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egqx02"/>
          <p:cNvPicPr>
            <a:picLocks noChangeAspect="1" noChangeArrowheads="1"/>
          </p:cNvPicPr>
          <p:nvPr/>
        </p:nvPicPr>
        <p:blipFill>
          <a:blip r:embed="rId2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k36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3194310204_8727985666_b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2585713882_fbd9a35c91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2584886343_f614b3ef4d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2058937531_29d52ade9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2584892663_980993d14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525981835_f54f1ded29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7" name="Picture 3" descr="bandera%20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6308725"/>
            <a:ext cx="158432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 rot="10832368" flipV="1">
            <a:off x="7450138" y="6018213"/>
            <a:ext cx="1692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/>
            <a:r>
              <a:rPr lang="en-US" altLang="pt-PT" b="1">
                <a:solidFill>
                  <a:schemeClr val="bg1"/>
                </a:solidFill>
              </a:rPr>
              <a:t>Graciela Erro</a:t>
            </a:r>
            <a:endParaRPr lang="es-ES" altLang="pt-PT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3</Words>
  <Application>Microsoft Office PowerPoint</Application>
  <PresentationFormat>Apresentação no Ecrã (4:3)</PresentationFormat>
  <Paragraphs>2</Paragraphs>
  <Slides>46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46</vt:i4>
      </vt:variant>
    </vt:vector>
  </HeadingPairs>
  <TitlesOfParts>
    <vt:vector size="50" baseType="lpstr">
      <vt:lpstr>Arial</vt:lpstr>
      <vt:lpstr>Algerian</vt:lpstr>
      <vt:lpstr>Times New Roman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Venecia</dc:title>
  <dc:creator>Graciela Erro</dc:creator>
  <cp:lastModifiedBy>João Vieira</cp:lastModifiedBy>
  <cp:revision>3</cp:revision>
  <cp:lastPrinted>1601-01-01T00:00:00Z</cp:lastPrinted>
  <dcterms:created xsi:type="dcterms:W3CDTF">1601-01-01T00:00:00Z</dcterms:created>
  <dcterms:modified xsi:type="dcterms:W3CDTF">2018-08-23T21:59:56Z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_MarkAsFinal">
    <vt:bool>true</vt:bool>
  </property>
</Properties>
</file>