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6" r:id="rId2"/>
    <p:sldId id="260" r:id="rId3"/>
    <p:sldId id="262" r:id="rId4"/>
    <p:sldId id="263" r:id="rId5"/>
    <p:sldId id="265" r:id="rId6"/>
    <p:sldId id="264" r:id="rId7"/>
    <p:sldId id="266" r:id="rId8"/>
    <p:sldId id="267" r:id="rId9"/>
    <p:sldId id="269" r:id="rId10"/>
    <p:sldId id="268" r:id="rId11"/>
    <p:sldId id="369" r:id="rId12"/>
    <p:sldId id="271" r:id="rId13"/>
    <p:sldId id="270" r:id="rId14"/>
    <p:sldId id="272" r:id="rId15"/>
    <p:sldId id="276" r:id="rId16"/>
    <p:sldId id="277" r:id="rId17"/>
    <p:sldId id="283" r:id="rId18"/>
    <p:sldId id="279" r:id="rId19"/>
    <p:sldId id="280" r:id="rId20"/>
    <p:sldId id="281" r:id="rId21"/>
    <p:sldId id="282" r:id="rId22"/>
    <p:sldId id="285" r:id="rId23"/>
    <p:sldId id="286" r:id="rId24"/>
    <p:sldId id="368" r:id="rId25"/>
    <p:sldId id="306" r:id="rId26"/>
    <p:sldId id="278" r:id="rId27"/>
    <p:sldId id="307" r:id="rId28"/>
    <p:sldId id="308" r:id="rId29"/>
    <p:sldId id="289" r:id="rId30"/>
    <p:sldId id="290" r:id="rId31"/>
    <p:sldId id="291" r:id="rId32"/>
    <p:sldId id="288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2" r:id="rId42"/>
    <p:sldId id="303" r:id="rId43"/>
    <p:sldId id="304" r:id="rId44"/>
    <p:sldId id="312" r:id="rId45"/>
    <p:sldId id="313" r:id="rId46"/>
    <p:sldId id="314" r:id="rId47"/>
    <p:sldId id="316" r:id="rId48"/>
    <p:sldId id="317" r:id="rId49"/>
    <p:sldId id="319" r:id="rId50"/>
    <p:sldId id="318" r:id="rId51"/>
    <p:sldId id="320" r:id="rId52"/>
    <p:sldId id="322" r:id="rId53"/>
    <p:sldId id="323" r:id="rId54"/>
    <p:sldId id="324" r:id="rId55"/>
    <p:sldId id="325" r:id="rId56"/>
    <p:sldId id="326" r:id="rId57"/>
    <p:sldId id="328" r:id="rId58"/>
    <p:sldId id="329" r:id="rId59"/>
    <p:sldId id="334" r:id="rId60"/>
    <p:sldId id="330" r:id="rId61"/>
    <p:sldId id="333" r:id="rId62"/>
    <p:sldId id="336" r:id="rId63"/>
    <p:sldId id="337" r:id="rId64"/>
    <p:sldId id="335" r:id="rId65"/>
    <p:sldId id="338" r:id="rId66"/>
    <p:sldId id="339" r:id="rId67"/>
    <p:sldId id="343" r:id="rId68"/>
    <p:sldId id="342" r:id="rId69"/>
    <p:sldId id="344" r:id="rId70"/>
    <p:sldId id="345" r:id="rId71"/>
    <p:sldId id="346" r:id="rId72"/>
    <p:sldId id="347" r:id="rId73"/>
    <p:sldId id="348" r:id="rId74"/>
    <p:sldId id="350" r:id="rId75"/>
    <p:sldId id="351" r:id="rId76"/>
    <p:sldId id="358" r:id="rId77"/>
    <p:sldId id="362" r:id="rId78"/>
    <p:sldId id="364" r:id="rId79"/>
    <p:sldId id="355" r:id="rId80"/>
    <p:sldId id="356" r:id="rId81"/>
    <p:sldId id="354" r:id="rId82"/>
    <p:sldId id="360" r:id="rId83"/>
    <p:sldId id="367" r:id="rId84"/>
    <p:sldId id="274" r:id="rId85"/>
    <p:sldId id="365" r:id="rId86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1svbUGqnWRvZDimGb9isQ==" hashData="FzdrWoaPO4JhaWuTj+GSLwMhgI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84" autoAdjust="0"/>
  </p:normalViewPr>
  <p:slideViewPr>
    <p:cSldViewPr>
      <p:cViewPr varScale="1">
        <p:scale>
          <a:sx n="100" d="100"/>
          <a:sy n="100" d="100"/>
        </p:scale>
        <p:origin x="-50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ableStyles" Target="tableStyle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10D77-8C06-46FC-AB49-0FC9EE8D386C}" type="datetimeFigureOut">
              <a:rPr lang="pt-PT" smtClean="0"/>
              <a:t>10-03-2018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5B5C-6753-450B-ADE3-494E3F58324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0247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10D77-8C06-46FC-AB49-0FC9EE8D386C}" type="datetimeFigureOut">
              <a:rPr lang="pt-PT" smtClean="0"/>
              <a:t>10-03-2018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5B5C-6753-450B-ADE3-494E3F58324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4302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10D77-8C06-46FC-AB49-0FC9EE8D386C}" type="datetimeFigureOut">
              <a:rPr lang="pt-PT" smtClean="0"/>
              <a:t>10-03-2018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5B5C-6753-450B-ADE3-494E3F58324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3381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10D77-8C06-46FC-AB49-0FC9EE8D386C}" type="datetimeFigureOut">
              <a:rPr lang="pt-PT" smtClean="0"/>
              <a:t>10-03-2018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5B5C-6753-450B-ADE3-494E3F58324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0396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10D77-8C06-46FC-AB49-0FC9EE8D386C}" type="datetimeFigureOut">
              <a:rPr lang="pt-PT" smtClean="0"/>
              <a:t>10-03-2018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5B5C-6753-450B-ADE3-494E3F58324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1541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10D77-8C06-46FC-AB49-0FC9EE8D386C}" type="datetimeFigureOut">
              <a:rPr lang="pt-PT" smtClean="0"/>
              <a:t>10-03-2018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5B5C-6753-450B-ADE3-494E3F58324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703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10D77-8C06-46FC-AB49-0FC9EE8D386C}" type="datetimeFigureOut">
              <a:rPr lang="pt-PT" smtClean="0"/>
              <a:t>10-03-2018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5B5C-6753-450B-ADE3-494E3F58324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725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10D77-8C06-46FC-AB49-0FC9EE8D386C}" type="datetimeFigureOut">
              <a:rPr lang="pt-PT" smtClean="0"/>
              <a:t>10-03-2018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5B5C-6753-450B-ADE3-494E3F58324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6483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10D77-8C06-46FC-AB49-0FC9EE8D386C}" type="datetimeFigureOut">
              <a:rPr lang="pt-PT" smtClean="0"/>
              <a:t>10-03-2018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5B5C-6753-450B-ADE3-494E3F58324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64753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10D77-8C06-46FC-AB49-0FC9EE8D386C}" type="datetimeFigureOut">
              <a:rPr lang="pt-PT" smtClean="0"/>
              <a:t>10-03-2018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5B5C-6753-450B-ADE3-494E3F58324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9402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510D77-8C06-46FC-AB49-0FC9EE8D386C}" type="datetimeFigureOut">
              <a:rPr lang="pt-PT" smtClean="0"/>
              <a:t>10-03-2018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5B5C-6753-450B-ADE3-494E3F58324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8524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10D77-8C06-46FC-AB49-0FC9EE8D386C}" type="datetimeFigureOut">
              <a:rPr lang="pt-PT" smtClean="0"/>
              <a:t>10-03-2018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95B5C-6753-450B-ADE3-494E3F58324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923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8.gif"/><Relationship Id="rId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409" y="3413714"/>
            <a:ext cx="2090289" cy="553927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3633442" y="267494"/>
            <a:ext cx="266675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4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oadway" panose="04040905080B02020502" pitchFamily="82" charset="0"/>
                <a:cs typeface="Aharoni" panose="02010803020104030203" pitchFamily="2" charset="-79"/>
              </a:rPr>
              <a:t>Malta</a:t>
            </a:r>
            <a:endParaRPr lang="pt-PT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roadway" panose="04040905080B02020502" pitchFamily="82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696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:dissolve/>
        <p:sndAc>
          <p:stSnd loop="1">
            <p:snd r:embed="rId2" name="OldiesThose Were The Days.wav"/>
          </p:stSnd>
        </p:sndAc>
      </p:transition>
    </mc:Choice>
    <mc:Fallback xmlns="">
      <p:transition spd="slow" advClick="0" advTm="7000">
        <p:dissolve/>
        <p:sndAc>
          <p:stSnd loop="1">
            <p:snd r:embed="rId5" name="OldiesThose Were The Day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552" y="627534"/>
            <a:ext cx="851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Valletta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104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40352" y="339502"/>
            <a:ext cx="851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Valletta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24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40152" y="123478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Valletta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06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79712" y="195486"/>
            <a:ext cx="10898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Valletta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43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8100392" y="339502"/>
            <a:ext cx="8640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Valletta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4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563888" y="195486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Valletta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8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79912" y="123478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Valletta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42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47864" y="267494"/>
            <a:ext cx="851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Valletta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20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755576" y="51470"/>
            <a:ext cx="433756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Valletta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1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03648" y="411510"/>
            <a:ext cx="851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>
                <a:latin typeface="Comic Sans MS" panose="030F0702030302020204" pitchFamily="66" charset="0"/>
              </a:rPr>
              <a:t>Valletta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39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6016" y="339502"/>
            <a:ext cx="851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Valletta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832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76256" y="0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</a:t>
            </a:r>
            <a:r>
              <a:rPr lang="pt-PT" sz="1400" dirty="0" err="1" smtClean="0">
                <a:latin typeface="Comic Sans MS" panose="030F0702030302020204" pitchFamily="66" charset="0"/>
              </a:rPr>
              <a:t>Valletta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87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15816" y="267494"/>
            <a:ext cx="851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Valletta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79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92280" y="267494"/>
            <a:ext cx="7024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Mosta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8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059832" y="123478"/>
            <a:ext cx="540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Catedral de </a:t>
            </a:r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Mosta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34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0" y="339502"/>
            <a:ext cx="17267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Catedral de </a:t>
            </a:r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Mosta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85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88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51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44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57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411510"/>
            <a:ext cx="17267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Catedral de </a:t>
            </a:r>
            <a:r>
              <a:rPr lang="pt-PT" sz="1400" dirty="0" err="1" smtClean="0">
                <a:latin typeface="Comic Sans MS" panose="030F0702030302020204" pitchFamily="66" charset="0"/>
              </a:rPr>
              <a:t>Mosta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42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195486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Rotunda de </a:t>
            </a:r>
            <a:r>
              <a:rPr lang="pt-PT" sz="1400" dirty="0" err="1" smtClean="0">
                <a:latin typeface="Comic Sans MS" panose="030F0702030302020204" pitchFamily="66" charset="0"/>
              </a:rPr>
              <a:t>Mosta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13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11960" y="339502"/>
            <a:ext cx="1125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   </a:t>
            </a:r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Naxxar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22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339502"/>
            <a:ext cx="2231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Naxxar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Parish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Church</a:t>
            </a:r>
            <a:endParaRPr lang="pt-PT" sz="1400" dirty="0" smtClean="0">
              <a:latin typeface="Comic Sans MS" panose="030F0702030302020204" pitchFamily="66" charset="0"/>
            </a:endParaRPr>
          </a:p>
          <a:p>
            <a:r>
              <a:rPr lang="pt-PT" sz="1400" dirty="0" smtClean="0">
                <a:latin typeface="Comic Sans MS" panose="030F0702030302020204" pitchFamily="66" charset="0"/>
              </a:rPr>
              <a:t>     (Igreja </a:t>
            </a:r>
            <a:r>
              <a:rPr lang="pt-PT" sz="1400" dirty="0" err="1" smtClean="0">
                <a:latin typeface="Comic Sans MS" panose="030F0702030302020204" pitchFamily="66" charset="0"/>
              </a:rPr>
              <a:t>Naxxar</a:t>
            </a:r>
            <a:r>
              <a:rPr lang="pt-PT" sz="1400" dirty="0" smtClean="0">
                <a:latin typeface="Comic Sans MS" panose="030F0702030302020204" pitchFamily="66" charset="0"/>
              </a:rPr>
              <a:t>)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84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26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0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56176" y="411510"/>
            <a:ext cx="2015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Naxxar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Parish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Church</a:t>
            </a:r>
            <a:endParaRPr lang="pt-PT" sz="1400" dirty="0" smtClean="0">
              <a:latin typeface="Comic Sans MS" panose="030F0702030302020204" pitchFamily="66" charset="0"/>
            </a:endParaRPr>
          </a:p>
          <a:p>
            <a:r>
              <a:rPr lang="pt-PT" sz="1400" dirty="0" smtClean="0">
                <a:latin typeface="Comic Sans MS" panose="030F0702030302020204" pitchFamily="66" charset="0"/>
              </a:rPr>
              <a:t>     (Igreja </a:t>
            </a:r>
            <a:r>
              <a:rPr lang="pt-PT" sz="1400" dirty="0" err="1" smtClean="0">
                <a:latin typeface="Comic Sans MS" panose="030F0702030302020204" pitchFamily="66" charset="0"/>
              </a:rPr>
              <a:t>Naxxar</a:t>
            </a:r>
            <a:r>
              <a:rPr lang="pt-PT" sz="1400" dirty="0" smtClean="0">
                <a:latin typeface="Comic Sans MS" panose="030F0702030302020204" pitchFamily="66" charset="0"/>
              </a:rPr>
              <a:t>)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123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339502"/>
            <a:ext cx="13532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Palácio </a:t>
            </a:r>
            <a:r>
              <a:rPr lang="pt-PT" sz="1400" dirty="0" err="1" smtClean="0">
                <a:latin typeface="Comic Sans MS" panose="030F0702030302020204" pitchFamily="66" charset="0"/>
              </a:rPr>
              <a:t>Parisio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792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49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15616" y="195486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pt-PT" sz="1400" dirty="0" err="1" smtClean="0">
                <a:latin typeface="Comic Sans MS" panose="030F0702030302020204" pitchFamily="66" charset="0"/>
              </a:rPr>
              <a:t>Palazzo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Parisio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85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92280" y="339502"/>
            <a:ext cx="18349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Palazzo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Parisio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70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6732240" y="123478"/>
            <a:ext cx="20162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sz="1400" dirty="0" smtClean="0">
              <a:latin typeface="Comic Sans MS" panose="030F0702030302020204" pitchFamily="66" charset="0"/>
            </a:endParaRPr>
          </a:p>
          <a:p>
            <a:endParaRPr lang="pt-PT" sz="1400" dirty="0">
              <a:latin typeface="Comic Sans MS" panose="030F0702030302020204" pitchFamily="66" charset="0"/>
            </a:endParaRPr>
          </a:p>
          <a:p>
            <a:r>
              <a:rPr lang="pt-PT" sz="1400" dirty="0" err="1" smtClean="0">
                <a:latin typeface="Comic Sans MS" panose="030F0702030302020204" pitchFamily="66" charset="0"/>
              </a:rPr>
              <a:t>Palazzo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Parisio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57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96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48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861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33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528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47664" y="123478"/>
            <a:ext cx="21950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Palazzo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Parisio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824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27984" y="339502"/>
            <a:ext cx="14029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Palazzo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Parisio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583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44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80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86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80112" y="51470"/>
            <a:ext cx="57455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Sanctuary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of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our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lady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of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Mellieha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41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356642"/>
            <a:ext cx="32027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Sanctuary</a:t>
            </a:r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of</a:t>
            </a:r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our</a:t>
            </a:r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lady</a:t>
            </a:r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of</a:t>
            </a:r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Mellieha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33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52120" y="267494"/>
            <a:ext cx="38508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Sanctuary</a:t>
            </a:r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of</a:t>
            </a:r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our</a:t>
            </a:r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lady</a:t>
            </a:r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of</a:t>
            </a:r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Mellieha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57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796136" y="483518"/>
            <a:ext cx="29867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>
                <a:latin typeface="Comic Sans MS" panose="030F0702030302020204" pitchFamily="66" charset="0"/>
              </a:rPr>
              <a:t>Sanctuary</a:t>
            </a:r>
            <a:r>
              <a:rPr lang="pt-PT" sz="1400" dirty="0">
                <a:latin typeface="Comic Sans MS" panose="030F0702030302020204" pitchFamily="66" charset="0"/>
              </a:rPr>
              <a:t> </a:t>
            </a:r>
            <a:r>
              <a:rPr lang="pt-PT" sz="1400" dirty="0" err="1">
                <a:latin typeface="Comic Sans MS" panose="030F0702030302020204" pitchFamily="66" charset="0"/>
              </a:rPr>
              <a:t>of</a:t>
            </a:r>
            <a:r>
              <a:rPr lang="pt-PT" sz="1400" dirty="0">
                <a:latin typeface="Comic Sans MS" panose="030F0702030302020204" pitchFamily="66" charset="0"/>
              </a:rPr>
              <a:t> </a:t>
            </a:r>
            <a:r>
              <a:rPr lang="pt-PT" sz="1400" dirty="0" err="1">
                <a:latin typeface="Comic Sans MS" panose="030F0702030302020204" pitchFamily="66" charset="0"/>
              </a:rPr>
              <a:t>our</a:t>
            </a:r>
            <a:r>
              <a:rPr lang="pt-PT" sz="1400" dirty="0">
                <a:latin typeface="Comic Sans MS" panose="030F0702030302020204" pitchFamily="66" charset="0"/>
              </a:rPr>
              <a:t> </a:t>
            </a:r>
            <a:r>
              <a:rPr lang="pt-PT" sz="1400" dirty="0" err="1">
                <a:latin typeface="Comic Sans MS" panose="030F0702030302020204" pitchFamily="66" charset="0"/>
              </a:rPr>
              <a:t>lady</a:t>
            </a:r>
            <a:r>
              <a:rPr lang="pt-PT" sz="1400" dirty="0">
                <a:latin typeface="Comic Sans MS" panose="030F0702030302020204" pitchFamily="66" charset="0"/>
              </a:rPr>
              <a:t> </a:t>
            </a:r>
            <a:r>
              <a:rPr lang="pt-PT" sz="1400" dirty="0" err="1">
                <a:latin typeface="Comic Sans MS" panose="030F0702030302020204" pitchFamily="66" charset="0"/>
              </a:rPr>
              <a:t>of</a:t>
            </a:r>
            <a:r>
              <a:rPr lang="pt-PT" sz="1400" dirty="0">
                <a:latin typeface="Comic Sans MS" panose="030F0702030302020204" pitchFamily="66" charset="0"/>
              </a:rPr>
              <a:t> </a:t>
            </a:r>
            <a:r>
              <a:rPr lang="pt-PT" sz="1400" dirty="0" err="1">
                <a:latin typeface="Comic Sans MS" panose="030F0702030302020204" pitchFamily="66" charset="0"/>
              </a:rPr>
              <a:t>Mellieha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50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20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71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47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186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128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47864" y="195486"/>
            <a:ext cx="35478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Mellieha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52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5576" y="267494"/>
            <a:ext cx="8835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>
                <a:latin typeface="Comic Sans MS" panose="030F0702030302020204" pitchFamily="66" charset="0"/>
              </a:rPr>
              <a:t>Mellieha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76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31640" y="267494"/>
            <a:ext cx="53390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Mellieha</a:t>
            </a:r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Bay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06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39752" y="123478"/>
            <a:ext cx="2952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Mellieha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Bay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73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3568" y="339502"/>
            <a:ext cx="12346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err="1" smtClean="0">
                <a:latin typeface="Comic Sans MS" panose="030F0702030302020204" pitchFamily="66" charset="0"/>
              </a:rPr>
              <a:t>Mellieha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Bay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87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88224" y="195486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Comino</a:t>
            </a:r>
            <a:endParaRPr lang="pt-PT" sz="1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78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91680" y="0"/>
            <a:ext cx="1124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>
              <a:latin typeface="Comic Sans MS" panose="030F0702030302020204" pitchFamily="66" charset="0"/>
            </a:endParaRPr>
          </a:p>
          <a:p>
            <a:r>
              <a:rPr lang="pt-PT" sz="1400" dirty="0" smtClean="0">
                <a:latin typeface="Comic Sans MS" panose="030F0702030302020204" pitchFamily="66" charset="0"/>
              </a:rPr>
              <a:t>Comino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27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07704" y="123478"/>
            <a:ext cx="134101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>
                <a:solidFill>
                  <a:schemeClr val="bg1"/>
                </a:solidFill>
                <a:latin typeface="Comic Sans MS" panose="030F0702030302020204" pitchFamily="66" charset="0"/>
              </a:rPr>
              <a:t>Comino</a:t>
            </a:r>
          </a:p>
        </p:txBody>
      </p:sp>
    </p:spTree>
    <p:extLst>
      <p:ext uri="{BB962C8B-B14F-4D97-AF65-F5344CB8AC3E}">
        <p14:creationId xmlns:p14="http://schemas.microsoft.com/office/powerpoint/2010/main" val="347577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80112" y="339502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>
                <a:latin typeface="Comic Sans MS" panose="030F0702030302020204" pitchFamily="66" charset="0"/>
              </a:rPr>
              <a:t>Comino</a:t>
            </a:r>
          </a:p>
        </p:txBody>
      </p:sp>
    </p:spTree>
    <p:extLst>
      <p:ext uri="{BB962C8B-B14F-4D97-AF65-F5344CB8AC3E}">
        <p14:creationId xmlns:p14="http://schemas.microsoft.com/office/powerpoint/2010/main" val="39550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88024" y="267494"/>
            <a:ext cx="3600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>
                <a:latin typeface="Comic Sans MS" panose="030F0702030302020204" pitchFamily="66" charset="0"/>
              </a:rPr>
              <a:t>Comino</a:t>
            </a:r>
          </a:p>
        </p:txBody>
      </p:sp>
    </p:spTree>
    <p:extLst>
      <p:ext uri="{BB962C8B-B14F-4D97-AF65-F5344CB8AC3E}">
        <p14:creationId xmlns:p14="http://schemas.microsoft.com/office/powerpoint/2010/main" val="2422407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27584" y="267494"/>
            <a:ext cx="9089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>
                <a:latin typeface="Comic Sans MS" panose="030F0702030302020204" pitchFamily="66" charset="0"/>
              </a:rPr>
              <a:t>Comino</a:t>
            </a:r>
          </a:p>
        </p:txBody>
      </p:sp>
    </p:spTree>
    <p:extLst>
      <p:ext uri="{BB962C8B-B14F-4D97-AF65-F5344CB8AC3E}">
        <p14:creationId xmlns:p14="http://schemas.microsoft.com/office/powerpoint/2010/main" val="266216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59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552" y="555526"/>
            <a:ext cx="7649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>
                <a:latin typeface="Comic Sans MS" panose="030F0702030302020204" pitchFamily="66" charset="0"/>
              </a:rPr>
              <a:t>Comino</a:t>
            </a:r>
          </a:p>
        </p:txBody>
      </p:sp>
    </p:spTree>
    <p:extLst>
      <p:ext uri="{BB962C8B-B14F-4D97-AF65-F5344CB8AC3E}">
        <p14:creationId xmlns:p14="http://schemas.microsoft.com/office/powerpoint/2010/main" val="425440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59632" y="483518"/>
            <a:ext cx="5918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Gozo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2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65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48264" y="267494"/>
            <a:ext cx="5918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>
                <a:latin typeface="Comic Sans MS" panose="030F0702030302020204" pitchFamily="66" charset="0"/>
              </a:rPr>
              <a:t>Gozo</a:t>
            </a:r>
          </a:p>
        </p:txBody>
      </p:sp>
    </p:spTree>
    <p:extLst>
      <p:ext uri="{BB962C8B-B14F-4D97-AF65-F5344CB8AC3E}">
        <p14:creationId xmlns:p14="http://schemas.microsoft.com/office/powerpoint/2010/main" val="157972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563888" y="123478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Gozo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  </a:t>
            </a:r>
            <a:r>
              <a:rPr lang="pt-PT" sz="1400" dirty="0" err="1" smtClean="0">
                <a:latin typeface="Comic Sans MS" panose="030F0702030302020204" pitchFamily="66" charset="0"/>
              </a:rPr>
              <a:t>Cittadella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80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7584" y="411510"/>
            <a:ext cx="16161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Catedral de Gozo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95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83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61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03648" y="195486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Gozo</a:t>
            </a:r>
          </a:p>
          <a:p>
            <a:r>
              <a:rPr lang="pt-PT" sz="1400" dirty="0" err="1" smtClean="0">
                <a:latin typeface="Comic Sans MS" panose="030F0702030302020204" pitchFamily="66" charset="0"/>
              </a:rPr>
              <a:t>Cittadella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52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47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339502"/>
            <a:ext cx="5918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>
                <a:latin typeface="Comic Sans MS" panose="030F0702030302020204" pitchFamily="66" charset="0"/>
              </a:rPr>
              <a:t>Gozo</a:t>
            </a:r>
          </a:p>
        </p:txBody>
      </p:sp>
    </p:spTree>
    <p:extLst>
      <p:ext uri="{BB962C8B-B14F-4D97-AF65-F5344CB8AC3E}">
        <p14:creationId xmlns:p14="http://schemas.microsoft.com/office/powerpoint/2010/main" val="40769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88224" y="339502"/>
            <a:ext cx="5918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>
                <a:latin typeface="Comic Sans MS" panose="030F0702030302020204" pitchFamily="66" charset="0"/>
              </a:rPr>
              <a:t>Gozo</a:t>
            </a:r>
          </a:p>
        </p:txBody>
      </p:sp>
    </p:spTree>
    <p:extLst>
      <p:ext uri="{BB962C8B-B14F-4D97-AF65-F5344CB8AC3E}">
        <p14:creationId xmlns:p14="http://schemas.microsoft.com/office/powerpoint/2010/main" val="354497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27784" y="411510"/>
            <a:ext cx="5918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>
                <a:latin typeface="Comic Sans MS" panose="030F0702030302020204" pitchFamily="66" charset="0"/>
              </a:rPr>
              <a:t>Gozo</a:t>
            </a:r>
          </a:p>
        </p:txBody>
      </p:sp>
    </p:spTree>
    <p:extLst>
      <p:ext uri="{BB962C8B-B14F-4D97-AF65-F5344CB8AC3E}">
        <p14:creationId xmlns:p14="http://schemas.microsoft.com/office/powerpoint/2010/main" val="99685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20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85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35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1979712" y="123478"/>
            <a:ext cx="2448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Gozo</a:t>
            </a:r>
          </a:p>
          <a:p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Xlendi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Bay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56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99592" y="445711"/>
            <a:ext cx="5918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>
                <a:latin typeface="Comic Sans MS" panose="030F0702030302020204" pitchFamily="66" charset="0"/>
              </a:rPr>
              <a:t>Gozo</a:t>
            </a:r>
          </a:p>
        </p:txBody>
      </p:sp>
    </p:spTree>
    <p:extLst>
      <p:ext uri="{BB962C8B-B14F-4D97-AF65-F5344CB8AC3E}">
        <p14:creationId xmlns:p14="http://schemas.microsoft.com/office/powerpoint/2010/main" val="274934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38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ctângulo 3"/>
          <p:cNvSpPr/>
          <p:nvPr/>
        </p:nvSpPr>
        <p:spPr>
          <a:xfrm>
            <a:off x="6732240" y="267494"/>
            <a:ext cx="2448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smtClean="0">
                <a:latin typeface="Comic Sans MS" panose="030F0702030302020204" pitchFamily="66" charset="0"/>
              </a:rPr>
              <a:t>      </a:t>
            </a:r>
            <a:r>
              <a:rPr lang="pt-PT" sz="1400" dirty="0" err="1" smtClean="0">
                <a:latin typeface="Comic Sans MS" panose="030F0702030302020204" pitchFamily="66" charset="0"/>
              </a:rPr>
              <a:t>Valletta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pt-PT" sz="1400" dirty="0" err="1" smtClean="0">
                <a:latin typeface="Comic Sans MS" panose="030F0702030302020204" pitchFamily="66" charset="0"/>
              </a:rPr>
              <a:t>view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from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the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 err="1" smtClean="0">
                <a:latin typeface="Comic Sans MS" panose="030F0702030302020204" pitchFamily="66" charset="0"/>
              </a:rPr>
              <a:t>sea</a:t>
            </a:r>
            <a:endParaRPr lang="pt-PT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52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83518"/>
            <a:ext cx="2090289" cy="55392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411760" y="3507854"/>
            <a:ext cx="5400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>
              <a:latin typeface="Arial Rounded MT Bold" panose="020F0704030504030204" pitchFamily="34" charset="0"/>
            </a:endParaRPr>
          </a:p>
          <a:p>
            <a:endParaRPr lang="pt-PT" sz="1400" dirty="0" smtClean="0">
              <a:latin typeface="Arial Rounded MT Bold" panose="020F0704030504030204" pitchFamily="34" charset="0"/>
            </a:endParaRPr>
          </a:p>
          <a:p>
            <a:r>
              <a:rPr lang="pt-PT" sz="1400" dirty="0"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latin typeface="Arial Rounded MT Bold" panose="020F0704030504030204" pitchFamily="34" charset="0"/>
              </a:rPr>
              <a:t>      </a:t>
            </a:r>
            <a:r>
              <a:rPr lang="pt-PT" sz="1400" dirty="0" smtClean="0">
                <a:latin typeface="Arial Rounded MT Bold" panose="020F0704030504030204" pitchFamily="34" charset="0"/>
              </a:rPr>
              <a:t>         necyguerreiro@gmail.com</a:t>
            </a:r>
            <a:endParaRPr lang="pt-PT" sz="1400" dirty="0" smtClean="0"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  </a:t>
            </a:r>
            <a:r>
              <a:rPr lang="pt-PT" sz="1400" dirty="0" smtClean="0">
                <a:latin typeface="Arial Rounded MT Bold" panose="020F0704030504030204" pitchFamily="34" charset="0"/>
              </a:rPr>
              <a:t>           </a:t>
            </a:r>
            <a:r>
              <a:rPr lang="pt-PT" sz="1400" dirty="0" smtClean="0">
                <a:latin typeface="Arial Rounded MT Bold" panose="020F0704030504030204" pitchFamily="34" charset="0"/>
              </a:rPr>
              <a:t>Lisboa – Portugal</a:t>
            </a: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</a:t>
            </a:r>
            <a:endParaRPr lang="pt-PT" sz="1400" dirty="0" smtClean="0">
              <a:latin typeface="Arial Rounded MT Bold" panose="020F0704030504030204" pitchFamily="34" charset="0"/>
            </a:endParaRPr>
          </a:p>
          <a:p>
            <a:r>
              <a:rPr lang="pt-PT" sz="1400" dirty="0"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latin typeface="Arial Rounded MT Bold" panose="020F0704030504030204" pitchFamily="34" charset="0"/>
              </a:rPr>
              <a:t>                 “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Those</a:t>
            </a:r>
            <a:r>
              <a:rPr lang="pt-PT" sz="1400" dirty="0" smtClean="0">
                <a:latin typeface="Arial Rounded MT Bold" panose="020F0704030504030204" pitchFamily="34" charset="0"/>
              </a:rPr>
              <a:t>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were</a:t>
            </a:r>
            <a:r>
              <a:rPr lang="pt-PT" sz="1400" dirty="0" smtClean="0">
                <a:latin typeface="Arial Rounded MT Bold" panose="020F0704030504030204" pitchFamily="34" charset="0"/>
              </a:rPr>
              <a:t>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the</a:t>
            </a:r>
            <a:r>
              <a:rPr lang="pt-PT" sz="1400" dirty="0" smtClean="0">
                <a:latin typeface="Arial Rounded MT Bold" panose="020F0704030504030204" pitchFamily="34" charset="0"/>
              </a:rPr>
              <a:t>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days</a:t>
            </a:r>
            <a:r>
              <a:rPr lang="pt-PT" sz="1400" dirty="0" smtClean="0">
                <a:latin typeface="Arial Rounded MT Bold" panose="020F0704030504030204" pitchFamily="34" charset="0"/>
              </a:rPr>
              <a:t>”</a:t>
            </a:r>
            <a:endParaRPr lang="pt-PT" sz="1400" dirty="0" smtClean="0">
              <a:latin typeface="Arial Rounded MT Bold" panose="020F070403050403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546" y="4616560"/>
            <a:ext cx="304762" cy="30476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41029"/>
            <a:ext cx="223838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70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5000">
        <p:dissolve/>
      </p:transition>
    </mc:Choice>
    <mc:Fallback xmlns="">
      <p:transition spd="slow" advClick="0" advTm="4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140</Words>
  <Application>Microsoft Office PowerPoint</Application>
  <PresentationFormat>Apresentação no Ecrã (16:9)</PresentationFormat>
  <Paragraphs>71</Paragraphs>
  <Slides>85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85</vt:i4>
      </vt:variant>
    </vt:vector>
  </HeadingPairs>
  <TitlesOfParts>
    <vt:vector size="8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20</cp:revision>
  <dcterms:created xsi:type="dcterms:W3CDTF">2018-03-03T16:44:41Z</dcterms:created>
  <dcterms:modified xsi:type="dcterms:W3CDTF">2018-03-10T13:34:49Z</dcterms:modified>
</cp:coreProperties>
</file>