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736" r:id="rId2"/>
    <p:sldId id="713" r:id="rId3"/>
    <p:sldId id="800" r:id="rId4"/>
    <p:sldId id="794" r:id="rId5"/>
    <p:sldId id="795" r:id="rId6"/>
    <p:sldId id="796" r:id="rId7"/>
    <p:sldId id="797" r:id="rId8"/>
    <p:sldId id="798" r:id="rId9"/>
    <p:sldId id="792" r:id="rId10"/>
    <p:sldId id="793" r:id="rId11"/>
    <p:sldId id="708" r:id="rId12"/>
    <p:sldId id="707" r:id="rId13"/>
    <p:sldId id="711" r:id="rId14"/>
    <p:sldId id="779" r:id="rId15"/>
    <p:sldId id="768" r:id="rId16"/>
    <p:sldId id="776" r:id="rId17"/>
    <p:sldId id="777" r:id="rId18"/>
    <p:sldId id="778" r:id="rId19"/>
    <p:sldId id="706" r:id="rId20"/>
    <p:sldId id="730" r:id="rId21"/>
    <p:sldId id="710" r:id="rId22"/>
    <p:sldId id="799" r:id="rId23"/>
    <p:sldId id="741" r:id="rId24"/>
    <p:sldId id="755" r:id="rId25"/>
    <p:sldId id="721" r:id="rId26"/>
    <p:sldId id="712" r:id="rId27"/>
    <p:sldId id="728" r:id="rId28"/>
    <p:sldId id="782" r:id="rId29"/>
    <p:sldId id="786" r:id="rId30"/>
    <p:sldId id="806" r:id="rId31"/>
    <p:sldId id="752" r:id="rId32"/>
    <p:sldId id="756" r:id="rId33"/>
    <p:sldId id="763" r:id="rId34"/>
    <p:sldId id="783" r:id="rId35"/>
    <p:sldId id="769" r:id="rId36"/>
    <p:sldId id="766" r:id="rId37"/>
    <p:sldId id="764" r:id="rId38"/>
    <p:sldId id="772" r:id="rId39"/>
    <p:sldId id="767" r:id="rId40"/>
    <p:sldId id="771" r:id="rId41"/>
    <p:sldId id="774" r:id="rId42"/>
    <p:sldId id="780" r:id="rId43"/>
    <p:sldId id="705" r:id="rId44"/>
    <p:sldId id="770" r:id="rId45"/>
    <p:sldId id="775" r:id="rId46"/>
    <p:sldId id="790" r:id="rId47"/>
    <p:sldId id="773" r:id="rId48"/>
    <p:sldId id="781" r:id="rId49"/>
    <p:sldId id="807" r:id="rId50"/>
    <p:sldId id="760" r:id="rId51"/>
    <p:sldId id="801" r:id="rId52"/>
    <p:sldId id="789" r:id="rId53"/>
    <p:sldId id="805" r:id="rId54"/>
    <p:sldId id="804" r:id="rId55"/>
    <p:sldId id="803" r:id="rId56"/>
    <p:sldId id="809" r:id="rId57"/>
    <p:sldId id="759" r:id="rId58"/>
    <p:sldId id="808" r:id="rId59"/>
    <p:sldId id="784" r:id="rId60"/>
    <p:sldId id="717" r:id="rId61"/>
  </p:sldIdLst>
  <p:sldSz cx="9144000" cy="5143500" type="screen16x9"/>
  <p:notesSz cx="6858000" cy="9144000"/>
  <p:defaultTextStyle>
    <a:defPPr>
      <a:defRPr lang="de-DE"/>
    </a:defPPr>
    <a:lvl1pPr algn="l" rtl="0" fontAlgn="base">
      <a:spcBef>
        <a:spcPct val="0"/>
      </a:spcBef>
      <a:spcAft>
        <a:spcPct val="0"/>
      </a:spcAft>
      <a:defRPr kern="1200">
        <a:solidFill>
          <a:schemeClr val="tx1"/>
        </a:solidFill>
        <a:latin typeface="Wingdings 3" pitchFamily="18" charset="2"/>
        <a:ea typeface="+mn-ea"/>
        <a:cs typeface="Arial" charset="0"/>
      </a:defRPr>
    </a:lvl1pPr>
    <a:lvl2pPr marL="457200" algn="l" rtl="0" fontAlgn="base">
      <a:spcBef>
        <a:spcPct val="0"/>
      </a:spcBef>
      <a:spcAft>
        <a:spcPct val="0"/>
      </a:spcAft>
      <a:defRPr kern="1200">
        <a:solidFill>
          <a:schemeClr val="tx1"/>
        </a:solidFill>
        <a:latin typeface="Wingdings 3" pitchFamily="18" charset="2"/>
        <a:ea typeface="+mn-ea"/>
        <a:cs typeface="Arial" charset="0"/>
      </a:defRPr>
    </a:lvl2pPr>
    <a:lvl3pPr marL="914400" algn="l" rtl="0" fontAlgn="base">
      <a:spcBef>
        <a:spcPct val="0"/>
      </a:spcBef>
      <a:spcAft>
        <a:spcPct val="0"/>
      </a:spcAft>
      <a:defRPr kern="1200">
        <a:solidFill>
          <a:schemeClr val="tx1"/>
        </a:solidFill>
        <a:latin typeface="Wingdings 3" pitchFamily="18" charset="2"/>
        <a:ea typeface="+mn-ea"/>
        <a:cs typeface="Arial" charset="0"/>
      </a:defRPr>
    </a:lvl3pPr>
    <a:lvl4pPr marL="1371600" algn="l" rtl="0" fontAlgn="base">
      <a:spcBef>
        <a:spcPct val="0"/>
      </a:spcBef>
      <a:spcAft>
        <a:spcPct val="0"/>
      </a:spcAft>
      <a:defRPr kern="1200">
        <a:solidFill>
          <a:schemeClr val="tx1"/>
        </a:solidFill>
        <a:latin typeface="Wingdings 3" pitchFamily="18" charset="2"/>
        <a:ea typeface="+mn-ea"/>
        <a:cs typeface="Arial" charset="0"/>
      </a:defRPr>
    </a:lvl4pPr>
    <a:lvl5pPr marL="1828800" algn="l" rtl="0" fontAlgn="base">
      <a:spcBef>
        <a:spcPct val="0"/>
      </a:spcBef>
      <a:spcAft>
        <a:spcPct val="0"/>
      </a:spcAft>
      <a:defRPr kern="1200">
        <a:solidFill>
          <a:schemeClr val="tx1"/>
        </a:solidFill>
        <a:latin typeface="Wingdings 3" pitchFamily="18" charset="2"/>
        <a:ea typeface="+mn-ea"/>
        <a:cs typeface="Arial" charset="0"/>
      </a:defRPr>
    </a:lvl5pPr>
    <a:lvl6pPr marL="2286000" algn="l" defTabSz="914400" rtl="0" eaLnBrk="1" latinLnBrk="0" hangingPunct="1">
      <a:defRPr kern="1200">
        <a:solidFill>
          <a:schemeClr val="tx1"/>
        </a:solidFill>
        <a:latin typeface="Wingdings 3" pitchFamily="18" charset="2"/>
        <a:ea typeface="+mn-ea"/>
        <a:cs typeface="Arial" charset="0"/>
      </a:defRPr>
    </a:lvl6pPr>
    <a:lvl7pPr marL="2743200" algn="l" defTabSz="914400" rtl="0" eaLnBrk="1" latinLnBrk="0" hangingPunct="1">
      <a:defRPr kern="1200">
        <a:solidFill>
          <a:schemeClr val="tx1"/>
        </a:solidFill>
        <a:latin typeface="Wingdings 3" pitchFamily="18" charset="2"/>
        <a:ea typeface="+mn-ea"/>
        <a:cs typeface="Arial" charset="0"/>
      </a:defRPr>
    </a:lvl7pPr>
    <a:lvl8pPr marL="3200400" algn="l" defTabSz="914400" rtl="0" eaLnBrk="1" latinLnBrk="0" hangingPunct="1">
      <a:defRPr kern="1200">
        <a:solidFill>
          <a:schemeClr val="tx1"/>
        </a:solidFill>
        <a:latin typeface="Wingdings 3" pitchFamily="18" charset="2"/>
        <a:ea typeface="+mn-ea"/>
        <a:cs typeface="Arial" charset="0"/>
      </a:defRPr>
    </a:lvl8pPr>
    <a:lvl9pPr marL="3657600" algn="l" defTabSz="914400" rtl="0" eaLnBrk="1" latinLnBrk="0" hangingPunct="1">
      <a:defRPr kern="1200">
        <a:solidFill>
          <a:schemeClr val="tx1"/>
        </a:solidFill>
        <a:latin typeface="Wingdings 3" pitchFamily="18" charset="2"/>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823B"/>
    <a:srgbClr val="7FA3CF"/>
    <a:srgbClr val="652B91"/>
    <a:srgbClr val="33CCFF"/>
    <a:srgbClr val="33CCCC"/>
    <a:srgbClr val="3E1F00"/>
    <a:srgbClr val="FF0000"/>
    <a:srgbClr val="FFCC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184" autoAdjust="0"/>
    <p:restoredTop sz="94354" autoAdjust="0"/>
  </p:normalViewPr>
  <p:slideViewPr>
    <p:cSldViewPr>
      <p:cViewPr>
        <p:scale>
          <a:sx n="90" d="100"/>
          <a:sy n="90" d="100"/>
        </p:scale>
        <p:origin x="-485" y="-648"/>
      </p:cViewPr>
      <p:guideLst>
        <p:guide orient="horz" pos="1620"/>
        <p:guide pos="2880"/>
      </p:guideLst>
    </p:cSldViewPr>
  </p:slideViewPr>
  <p:notesTextViewPr>
    <p:cViewPr>
      <p:scale>
        <a:sx n="100" d="100"/>
        <a:sy n="100" d="100"/>
      </p:scale>
      <p:origin x="0" y="0"/>
    </p:cViewPr>
  </p:notesTextViewPr>
  <p:sorterViewPr>
    <p:cViewPr>
      <p:scale>
        <a:sx n="66" d="100"/>
        <a:sy n="66" d="100"/>
      </p:scale>
      <p:origin x="0" y="217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de-DE"/>
          </a:p>
        </p:txBody>
      </p:sp>
      <p:sp>
        <p:nvSpPr>
          <p:cNvPr id="1034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BD540A2-56C4-4632-B712-FD9317E6A834}" type="datetimeFigureOut">
              <a:rPr lang="de-DE"/>
              <a:pPr>
                <a:defRPr/>
              </a:pPr>
              <a:t>28.05.2015</a:t>
            </a:fld>
            <a:endParaRPr lang="de-DE"/>
          </a:p>
        </p:txBody>
      </p:sp>
      <p:sp>
        <p:nvSpPr>
          <p:cNvPr id="6349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1034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034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de-DE"/>
          </a:p>
        </p:txBody>
      </p:sp>
      <p:sp>
        <p:nvSpPr>
          <p:cNvPr id="1034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9518DEC7-B05F-424C-82F1-7FCE878B2B6B}" type="slidenum">
              <a:rPr lang="de-DE"/>
              <a:pPr>
                <a:defRPr/>
              </a:pPr>
              <a:t>‹N›</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2" y="1597821"/>
            <a:ext cx="7772400" cy="1102519"/>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lvl1pPr>
              <a:defRPr/>
            </a:lvl1pPr>
          </a:lstStyle>
          <a:p>
            <a:pPr>
              <a:defRPr/>
            </a:pPr>
            <a:fld id="{BDB4FB41-E750-4675-9D13-B35E5265205C}" type="datetimeFigureOut">
              <a:rPr lang="de-DE"/>
              <a:pPr>
                <a:defRPr/>
              </a:pPr>
              <a:t>28.05.2015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95C4983B-CE6E-45EC-8B5D-8B875FC962EC}" type="slidenum">
              <a:rPr lang="de-DE"/>
              <a:pPr>
                <a:defRPr/>
              </a:pPr>
              <a:t>‹N›</a:t>
            </a:fld>
            <a:endParaRPr lang="de-DE"/>
          </a:p>
        </p:txBody>
      </p:sp>
    </p:spTree>
  </p:cSld>
  <p:clrMapOvr>
    <a:masterClrMapping/>
  </p:clrMapOvr>
  <p:transition spd="slow" advTm="6000">
    <p:pull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fld id="{4EECC550-02B3-4EEE-BAD4-5EF65F9EE19C}" type="datetimeFigureOut">
              <a:rPr lang="de-DE"/>
              <a:pPr>
                <a:defRPr/>
              </a:pPr>
              <a:t>28.05.2015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0078F88B-3150-40FD-9ACD-00DBDC453B91}" type="slidenum">
              <a:rPr lang="de-DE"/>
              <a:pPr>
                <a:defRPr/>
              </a:pPr>
              <a:t>‹N›</a:t>
            </a:fld>
            <a:endParaRPr lang="de-DE"/>
          </a:p>
        </p:txBody>
      </p:sp>
    </p:spTree>
  </p:cSld>
  <p:clrMapOvr>
    <a:masterClrMapping/>
  </p:clrMapOvr>
  <p:transition spd="slow" advTm="6000">
    <p:pull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4" y="3305178"/>
            <a:ext cx="7772400" cy="1021556"/>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4"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Textmasterformate durch Klicken bearbeiten</a:t>
            </a:r>
          </a:p>
        </p:txBody>
      </p:sp>
      <p:sp>
        <p:nvSpPr>
          <p:cNvPr id="4" name="Datumsplatzhalter 3"/>
          <p:cNvSpPr>
            <a:spLocks noGrp="1"/>
          </p:cNvSpPr>
          <p:nvPr>
            <p:ph type="dt" sz="half" idx="10"/>
          </p:nvPr>
        </p:nvSpPr>
        <p:spPr/>
        <p:txBody>
          <a:bodyPr/>
          <a:lstStyle>
            <a:lvl1pPr>
              <a:defRPr/>
            </a:lvl1pPr>
          </a:lstStyle>
          <a:p>
            <a:pPr>
              <a:defRPr/>
            </a:pPr>
            <a:fld id="{614EDD38-673E-489D-B755-D5DFEF06EEE5}" type="datetimeFigureOut">
              <a:rPr lang="de-DE"/>
              <a:pPr>
                <a:defRPr/>
              </a:pPr>
              <a:t>28.05.2015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F8AAC1D3-2C42-4D32-BF83-5A65544EA13A}" type="slidenum">
              <a:rPr lang="de-DE"/>
              <a:pPr>
                <a:defRPr/>
              </a:pPr>
              <a:t>‹N›</a:t>
            </a:fld>
            <a:endParaRPr lang="de-DE"/>
          </a:p>
        </p:txBody>
      </p:sp>
    </p:spTree>
  </p:cSld>
  <p:clrMapOvr>
    <a:masterClrMapping/>
  </p:clrMapOvr>
  <p:transition spd="slow" advTm="6000">
    <p:pull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900113"/>
            <a:ext cx="4038602"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1" y="900113"/>
            <a:ext cx="4038602"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3"/>
          <p:cNvSpPr>
            <a:spLocks noGrp="1"/>
          </p:cNvSpPr>
          <p:nvPr>
            <p:ph type="dt" sz="half" idx="10"/>
          </p:nvPr>
        </p:nvSpPr>
        <p:spPr/>
        <p:txBody>
          <a:bodyPr/>
          <a:lstStyle>
            <a:lvl1pPr>
              <a:defRPr/>
            </a:lvl1pPr>
          </a:lstStyle>
          <a:p>
            <a:pPr>
              <a:defRPr/>
            </a:pPr>
            <a:fld id="{330E39CB-B92B-4155-A23D-3635A33777FC}" type="datetimeFigureOut">
              <a:rPr lang="de-DE"/>
              <a:pPr>
                <a:defRPr/>
              </a:pPr>
              <a:t>28.05.2015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75A57C32-1F43-4689-BC5B-047398C1F9B0}" type="slidenum">
              <a:rPr lang="de-DE"/>
              <a:pPr>
                <a:defRPr/>
              </a:pPr>
              <a:t>‹N›</a:t>
            </a:fld>
            <a:endParaRPr lang="de-DE"/>
          </a:p>
        </p:txBody>
      </p:sp>
    </p:spTree>
  </p:cSld>
  <p:clrMapOvr>
    <a:masterClrMapping/>
  </p:clrMapOvr>
  <p:transition spd="slow" advTm="6000">
    <p:pull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05979"/>
            <a:ext cx="8229600" cy="85725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1" y="1151335"/>
            <a:ext cx="4040189"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1" y="1631156"/>
            <a:ext cx="4040189"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8" y="1151335"/>
            <a:ext cx="4041774"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8" y="1631156"/>
            <a:ext cx="4041774"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3"/>
          <p:cNvSpPr>
            <a:spLocks noGrp="1"/>
          </p:cNvSpPr>
          <p:nvPr>
            <p:ph type="dt" sz="half" idx="10"/>
          </p:nvPr>
        </p:nvSpPr>
        <p:spPr/>
        <p:txBody>
          <a:bodyPr/>
          <a:lstStyle>
            <a:lvl1pPr>
              <a:defRPr/>
            </a:lvl1pPr>
          </a:lstStyle>
          <a:p>
            <a:pPr>
              <a:defRPr/>
            </a:pPr>
            <a:fld id="{9E1F02A9-81EE-4DEA-AA8C-CE0EC4650377}" type="datetimeFigureOut">
              <a:rPr lang="de-DE"/>
              <a:pPr>
                <a:defRPr/>
              </a:pPr>
              <a:t>28.05.2015</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B5133210-E4E7-4A82-979E-6C80F6CA8C93}" type="slidenum">
              <a:rPr lang="de-DE"/>
              <a:pPr>
                <a:defRPr/>
              </a:pPr>
              <a:t>‹N›</a:t>
            </a:fld>
            <a:endParaRPr lang="de-DE"/>
          </a:p>
        </p:txBody>
      </p:sp>
    </p:spTree>
  </p:cSld>
  <p:clrMapOvr>
    <a:masterClrMapping/>
  </p:clrMapOvr>
  <p:transition spd="slow" advTm="6000">
    <p:pull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3"/>
          <p:cNvSpPr>
            <a:spLocks noGrp="1"/>
          </p:cNvSpPr>
          <p:nvPr>
            <p:ph type="dt" sz="half" idx="10"/>
          </p:nvPr>
        </p:nvSpPr>
        <p:spPr/>
        <p:txBody>
          <a:bodyPr/>
          <a:lstStyle>
            <a:lvl1pPr>
              <a:defRPr/>
            </a:lvl1pPr>
          </a:lstStyle>
          <a:p>
            <a:pPr>
              <a:defRPr/>
            </a:pPr>
            <a:fld id="{2B8F090F-1578-4B18-B4A9-86881D429CD6}" type="datetimeFigureOut">
              <a:rPr lang="de-DE"/>
              <a:pPr>
                <a:defRPr/>
              </a:pPr>
              <a:t>28.05.2015</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990497AD-779D-4FBF-B1B5-0C5C3413519F}" type="slidenum">
              <a:rPr lang="de-DE"/>
              <a:pPr>
                <a:defRPr/>
              </a:pPr>
              <a:t>‹N›</a:t>
            </a:fld>
            <a:endParaRPr lang="de-DE"/>
          </a:p>
        </p:txBody>
      </p:sp>
    </p:spTree>
  </p:cSld>
  <p:clrMapOvr>
    <a:masterClrMapping/>
  </p:clrMapOvr>
  <p:transition spd="slow" advTm="6000">
    <p:pull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E7F05820-C600-4E13-B8D3-F47AC6E74062}" type="datetimeFigureOut">
              <a:rPr lang="de-DE"/>
              <a:pPr>
                <a:defRPr/>
              </a:pPr>
              <a:t>28.05.2015</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9F790790-7AF2-4469-8A28-68C559125724}" type="slidenum">
              <a:rPr lang="de-DE"/>
              <a:pPr>
                <a:defRPr/>
              </a:pPr>
              <a:t>‹N›</a:t>
            </a:fld>
            <a:endParaRPr lang="de-DE"/>
          </a:p>
        </p:txBody>
      </p:sp>
    </p:spTree>
  </p:cSld>
  <p:clrMapOvr>
    <a:masterClrMapping/>
  </p:clrMapOvr>
  <p:transition spd="slow" advTm="6000">
    <p:pull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04787"/>
            <a:ext cx="3008314" cy="871538"/>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1" y="1076328"/>
            <a:ext cx="3008314"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D4DE7AC1-3945-4CA1-B9D5-622CE3D11EDD}" type="datetimeFigureOut">
              <a:rPr lang="de-DE"/>
              <a:pPr>
                <a:defRPr/>
              </a:pPr>
              <a:t>28.05.2015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B6F6B157-A18A-42BF-B85B-02036CE3F50E}" type="slidenum">
              <a:rPr lang="de-DE"/>
              <a:pPr>
                <a:defRPr/>
              </a:pPr>
              <a:t>‹N›</a:t>
            </a:fld>
            <a:endParaRPr lang="de-DE"/>
          </a:p>
        </p:txBody>
      </p:sp>
    </p:spTree>
  </p:cSld>
  <p:clrMapOvr>
    <a:masterClrMapping/>
  </p:clrMapOvr>
  <p:transition spd="slow" advTm="6000">
    <p:pull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3600452"/>
            <a:ext cx="5486400" cy="425054"/>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736419AE-80E2-460F-AED4-DC0F3AAA4EDE}" type="datetimeFigureOut">
              <a:rPr lang="de-DE"/>
              <a:pPr>
                <a:defRPr/>
              </a:pPr>
              <a:t>28.05.2015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0EDC3C25-6481-4842-AF6C-A7FB4279AF25}" type="slidenum">
              <a:rPr lang="de-DE"/>
              <a:pPr>
                <a:defRPr/>
              </a:pPr>
              <a:t>‹N›</a:t>
            </a:fld>
            <a:endParaRPr lang="de-DE"/>
          </a:p>
        </p:txBody>
      </p:sp>
    </p:spTree>
  </p:cSld>
  <p:clrMapOvr>
    <a:masterClrMapping/>
  </p:clrMapOvr>
  <p:transition spd="slow" advTm="6000">
    <p:pull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fld id="{0BF64275-424C-461F-8230-D65DFFB3869A}" type="datetimeFigureOut">
              <a:rPr lang="de-DE"/>
              <a:pPr>
                <a:defRPr/>
              </a:pPr>
              <a:t>28.05.2015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30B7639C-4A58-4897-93DE-C314FDB577D2}" type="slidenum">
              <a:rPr lang="de-DE"/>
              <a:pPr>
                <a:defRPr/>
              </a:pPr>
              <a:t>‹N›</a:t>
            </a:fld>
            <a:endParaRPr lang="de-DE"/>
          </a:p>
        </p:txBody>
      </p:sp>
    </p:spTree>
  </p:cSld>
  <p:clrMapOvr>
    <a:masterClrMapping/>
  </p:clrMapOvr>
  <p:transition spd="slow" advTm="6000">
    <p:pull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154783"/>
            <a:ext cx="2057402" cy="3290888"/>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154783"/>
            <a:ext cx="6019802" cy="3290888"/>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fld id="{84DB5B92-4ED5-4FF7-BB9D-D08DFDA2D0C9}" type="datetimeFigureOut">
              <a:rPr lang="de-DE"/>
              <a:pPr>
                <a:defRPr/>
              </a:pPr>
              <a:t>28.05.2015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85E0546C-8049-4C62-B132-6738AD83BADB}" type="slidenum">
              <a:rPr lang="de-DE"/>
              <a:pPr>
                <a:defRPr/>
              </a:pPr>
              <a:t>‹N›</a:t>
            </a:fld>
            <a:endParaRPr lang="de-DE"/>
          </a:p>
        </p:txBody>
      </p:sp>
    </p:spTree>
  </p:cSld>
  <p:clrMapOvr>
    <a:masterClrMapping/>
  </p:clrMapOvr>
  <p:transition spd="slow" advTm="6000">
    <p:pull dir="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1027" name="Textplatzhalt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4" name="Datumsplatzhalt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292D730-E217-483F-BD86-673EE947F4C4}" type="datetimeFigureOut">
              <a:rPr lang="de-DE"/>
              <a:pPr>
                <a:defRPr/>
              </a:pPr>
              <a:t>28.05.2015</a:t>
            </a:fld>
            <a:endParaRPr lang="de-DE"/>
          </a:p>
        </p:txBody>
      </p:sp>
      <p:sp>
        <p:nvSpPr>
          <p:cNvPr id="5" name="Fußzeilenplatzhalt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D71C465-69F1-44AE-AF52-519BC68F0C10}" type="slidenum">
              <a:rPr lang="de-DE"/>
              <a:pPr>
                <a:defRPr/>
              </a:pPr>
              <a:t>‹N›</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ull dir="ru"/>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4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jpeg"/></Relationships>
</file>

<file path=ppt/slides/_rels/slide4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2.xml"/><Relationship Id="rId4" Type="http://schemas.openxmlformats.org/officeDocument/2006/relationships/image" Target="../media/image79.jpeg"/></Relationships>
</file>

<file path=ppt/slides/_rels/slide5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2.xml"/><Relationship Id="rId4" Type="http://schemas.openxmlformats.org/officeDocument/2006/relationships/image" Target="../media/image88.jpeg"/></Relationships>
</file>

<file path=ppt/slides/_rels/slide58.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90.jpeg"/><Relationship Id="rId7" Type="http://schemas.openxmlformats.org/officeDocument/2006/relationships/image" Target="../media/image94.jpeg"/><Relationship Id="rId2" Type="http://schemas.openxmlformats.org/officeDocument/2006/relationships/image" Target="../media/image89.jpeg"/><Relationship Id="rId1" Type="http://schemas.openxmlformats.org/officeDocument/2006/relationships/slideLayout" Target="../slideLayouts/slideLayout2.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9" Type="http://schemas.openxmlformats.org/officeDocument/2006/relationships/image" Target="../media/image96.jpeg"/></Relationships>
</file>

<file path=ppt/slides/_rels/slide59.xml.rels><?xml version="1.0" encoding="UTF-8" standalone="yes"?>
<Relationships xmlns="http://schemas.openxmlformats.org/package/2006/relationships"><Relationship Id="rId8" Type="http://schemas.openxmlformats.org/officeDocument/2006/relationships/image" Target="../media/image102.jpeg"/><Relationship Id="rId3" Type="http://schemas.openxmlformats.org/officeDocument/2006/relationships/image" Target="../media/image97.jpeg"/><Relationship Id="rId7" Type="http://schemas.openxmlformats.org/officeDocument/2006/relationships/image" Target="../media/image101.jpe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 Id="rId9" Type="http://schemas.openxmlformats.org/officeDocument/2006/relationships/image" Target="../media/image103.jpeg"/></Relationships>
</file>

<file path=ppt/slides/_rels/slide60.xml.rels><?xml version="1.0" encoding="UTF-8" standalone="yes"?>
<Relationships xmlns="http://schemas.openxmlformats.org/package/2006/relationships"><Relationship Id="rId3" Type="http://schemas.openxmlformats.org/officeDocument/2006/relationships/image" Target="../media/image105.gif"/><Relationship Id="rId2" Type="http://schemas.openxmlformats.org/officeDocument/2006/relationships/image" Target="../media/image10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3203575" y="571500"/>
            <a:ext cx="2797175" cy="2000250"/>
          </a:xfrm>
          <a:prstGeom prst="rect">
            <a:avLst/>
          </a:prstGeom>
        </p:spPr>
        <p:txBody>
          <a:bodyPr wrap="none" fromWordArt="1">
            <a:prstTxWarp prst="textPlain">
              <a:avLst>
                <a:gd name="adj" fmla="val 54060"/>
              </a:avLst>
            </a:prstTxWarp>
          </a:bodyPr>
          <a:lstStyle/>
          <a:p>
            <a:pPr algn="ctr"/>
            <a:endParaRPr lang="it-IT" sz="2000" b="1" kern="10">
              <a:ln w="12700">
                <a:noFill/>
                <a:round/>
                <a:headEnd/>
                <a:tailEnd/>
              </a:ln>
              <a:solidFill>
                <a:srgbClr val="FF9900"/>
              </a:solidFill>
              <a:effectLst>
                <a:outerShdw dist="35921" dir="2700000" sy="50000" kx="2115830" algn="bl" rotWithShape="0">
                  <a:srgbClr val="C0C0C0">
                    <a:alpha val="79999"/>
                  </a:srgbClr>
                </a:outerShdw>
              </a:effectLst>
              <a:latin typeface="Vivaldi"/>
            </a:endParaRPr>
          </a:p>
        </p:txBody>
      </p:sp>
      <p:pic>
        <p:nvPicPr>
          <p:cNvPr id="2051" name="Immagine 4" descr="oorlandoo_girasoli_everything_illuminated.jpg"/>
          <p:cNvPicPr>
            <a:picLocks noChangeAspect="1"/>
          </p:cNvPicPr>
          <p:nvPr/>
        </p:nvPicPr>
        <p:blipFill>
          <a:blip r:embed="rId3"/>
          <a:srcRect/>
          <a:stretch>
            <a:fillRect/>
          </a:stretch>
        </p:blipFill>
        <p:spPr bwMode="auto">
          <a:xfrm>
            <a:off x="0" y="0"/>
            <a:ext cx="9144000" cy="5148263"/>
          </a:xfrm>
          <a:prstGeom prst="rect">
            <a:avLst/>
          </a:prstGeom>
          <a:noFill/>
          <a:ln w="9525">
            <a:noFill/>
            <a:miter lim="800000"/>
            <a:headEnd/>
            <a:tailEnd/>
          </a:ln>
        </p:spPr>
      </p:pic>
      <p:sp>
        <p:nvSpPr>
          <p:cNvPr id="2052" name="WordArt 4"/>
          <p:cNvSpPr>
            <a:spLocks noChangeArrowheads="1" noChangeShapeType="1" noTextEdit="1"/>
          </p:cNvSpPr>
          <p:nvPr/>
        </p:nvSpPr>
        <p:spPr bwMode="auto">
          <a:xfrm>
            <a:off x="1428728" y="142858"/>
            <a:ext cx="5715040" cy="1357322"/>
          </a:xfrm>
          <a:prstGeom prst="rect">
            <a:avLst/>
          </a:prstGeom>
          <a:noFill/>
        </p:spPr>
        <p:txBody>
          <a:bodyPr wrap="none" fromWordArt="1">
            <a:prstTxWarp prst="textPlain">
              <a:avLst>
                <a:gd name="adj" fmla="val 49753"/>
              </a:avLst>
            </a:prstTxWarp>
          </a:bodyPr>
          <a:lstStyle/>
          <a:p>
            <a:pPr algn="ctr">
              <a:defRPr/>
            </a:pPr>
            <a:r>
              <a:rPr lang="it-IT" sz="3600" b="1" kern="10" dirty="0">
                <a:ln w="12700">
                  <a:noFill/>
                  <a:round/>
                  <a:headEnd/>
                  <a:tailEnd/>
                </a:ln>
                <a:solidFill>
                  <a:srgbClr val="00823B"/>
                </a:solidFill>
                <a:effectLst>
                  <a:outerShdw dist="35921" dir="2700000" sy="50000" kx="2115830" algn="bl" rotWithShape="0">
                    <a:srgbClr val="C0C0C0">
                      <a:alpha val="79999"/>
                    </a:srgbClr>
                  </a:outerShdw>
                </a:effectLst>
                <a:latin typeface="Courier New" pitchFamily="49" charset="0"/>
                <a:ea typeface="Tahoma" pitchFamily="34" charset="0"/>
                <a:cs typeface="Courier New" pitchFamily="49" charset="0"/>
              </a:rPr>
              <a:t>26 – </a:t>
            </a:r>
            <a:r>
              <a:rPr lang="it-IT" sz="3600" b="1" kern="10" dirty="0" err="1">
                <a:ln w="12700">
                  <a:noFill/>
                  <a:round/>
                  <a:headEnd/>
                  <a:tailEnd/>
                </a:ln>
                <a:solidFill>
                  <a:srgbClr val="00823B"/>
                </a:solidFill>
                <a:effectLst>
                  <a:outerShdw dist="35921" dir="2700000" sy="50000" kx="2115830" algn="bl" rotWithShape="0">
                    <a:srgbClr val="C0C0C0">
                      <a:alpha val="79999"/>
                    </a:srgbClr>
                  </a:outerShdw>
                </a:effectLst>
                <a:latin typeface="Courier New" pitchFamily="49" charset="0"/>
                <a:ea typeface="Tahoma" pitchFamily="34" charset="0"/>
                <a:cs typeface="Courier New" pitchFamily="49" charset="0"/>
              </a:rPr>
              <a:t>Benvenuti…in</a:t>
            </a:r>
            <a:r>
              <a:rPr lang="it-IT" sz="3600" b="1" kern="10" dirty="0">
                <a:ln w="12700">
                  <a:noFill/>
                  <a:round/>
                  <a:headEnd/>
                  <a:tailEnd/>
                </a:ln>
                <a:solidFill>
                  <a:srgbClr val="00823B"/>
                </a:solidFill>
                <a:effectLst>
                  <a:outerShdw dist="35921" dir="2700000" sy="50000" kx="2115830" algn="bl" rotWithShape="0">
                    <a:srgbClr val="C0C0C0">
                      <a:alpha val="79999"/>
                    </a:srgbClr>
                  </a:outerShdw>
                </a:effectLst>
                <a:latin typeface="Courier New" pitchFamily="49" charset="0"/>
                <a:ea typeface="Tahoma" pitchFamily="34" charset="0"/>
                <a:cs typeface="Courier New" pitchFamily="49" charset="0"/>
              </a:rPr>
              <a:t> </a:t>
            </a:r>
          </a:p>
          <a:p>
            <a:pPr algn="ctr">
              <a:defRPr/>
            </a:pPr>
            <a:endParaRPr lang="it-IT" sz="7200" b="1" kern="10" dirty="0">
              <a:ln w="12700">
                <a:noFill/>
                <a:round/>
                <a:headEnd/>
                <a:tailEnd/>
              </a:ln>
              <a:solidFill>
                <a:srgbClr val="00823B"/>
              </a:solidFill>
              <a:effectLst>
                <a:outerShdw dist="35921" dir="2700000" sy="50000" kx="2115830" algn="bl" rotWithShape="0">
                  <a:srgbClr val="C0C0C0">
                    <a:alpha val="79999"/>
                  </a:srgbClr>
                </a:outerShdw>
              </a:effectLst>
              <a:latin typeface="Courier New" pitchFamily="49" charset="0"/>
              <a:ea typeface="Tahoma" pitchFamily="34" charset="0"/>
              <a:cs typeface="Courier New" pitchFamily="49" charset="0"/>
            </a:endParaRPr>
          </a:p>
        </p:txBody>
      </p:sp>
      <p:sp>
        <p:nvSpPr>
          <p:cNvPr id="5" name="CasellaDiTesto 4"/>
          <p:cNvSpPr txBox="1"/>
          <p:nvPr/>
        </p:nvSpPr>
        <p:spPr>
          <a:xfrm>
            <a:off x="0" y="4071948"/>
            <a:ext cx="9144000" cy="1200329"/>
          </a:xfrm>
          <a:prstGeom prst="rect">
            <a:avLst/>
          </a:prstGeom>
          <a:noFill/>
        </p:spPr>
        <p:txBody>
          <a:bodyPr wrap="square" rtlCol="0">
            <a:spAutoFit/>
          </a:bodyPr>
          <a:lstStyle/>
          <a:p>
            <a:pPr algn="ctr"/>
            <a:r>
              <a:rPr lang="it-IT" sz="72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UCRAINA</a:t>
            </a:r>
            <a:endParaRPr lang="it-IT" sz="7200" b="1" dirty="0">
              <a:solidFill>
                <a:srgbClr val="FFC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10377">
    <p:pull dir="ru"/>
    <p:sndAc>
      <p:stSnd loop="1">
        <p:snd r:embed="rId2" name="Carol of the Bells (wa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2052"/>
                                        </p:tgtEl>
                                        <p:attrNameLst>
                                          <p:attrName>style.visibility</p:attrName>
                                        </p:attrNameLst>
                                      </p:cBhvr>
                                      <p:to>
                                        <p:strVal val="visible"/>
                                      </p:to>
                                    </p:set>
                                    <p:anim calcmode="lin" valueType="num">
                                      <p:cBhvr>
                                        <p:cTn id="7" dur="2000" fill="hold"/>
                                        <p:tgtEl>
                                          <p:spTgt spid="2052"/>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2052"/>
                                        </p:tgtEl>
                                        <p:attrNameLst>
                                          <p:attrName>ppt_y</p:attrName>
                                        </p:attrNameLst>
                                      </p:cBhvr>
                                      <p:tavLst>
                                        <p:tav tm="0">
                                          <p:val>
                                            <p:strVal val="#ppt_y"/>
                                          </p:val>
                                        </p:tav>
                                        <p:tav tm="100000">
                                          <p:val>
                                            <p:strVal val="#ppt_y"/>
                                          </p:val>
                                        </p:tav>
                                      </p:tavLst>
                                    </p:anim>
                                    <p:anim calcmode="lin" valueType="num">
                                      <p:cBhvr>
                                        <p:cTn id="9" dur="2000" fill="hold"/>
                                        <p:tgtEl>
                                          <p:spTgt spid="2052"/>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205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2052"/>
                                        </p:tgtEl>
                                      </p:cBhvr>
                                    </p:animEffect>
                                  </p:childTnLst>
                                </p:cTn>
                              </p:par>
                            </p:childTnLst>
                          </p:cTn>
                        </p:par>
                        <p:par>
                          <p:cTn id="12" fill="hold">
                            <p:stCondLst>
                              <p:cond delay="4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p:nvPr>
        </p:nvSpPr>
        <p:spPr>
          <a:xfrm>
            <a:off x="3500438" y="206375"/>
            <a:ext cx="4786312" cy="857250"/>
          </a:xfrm>
        </p:spPr>
        <p:txBody>
          <a:bodyPr/>
          <a:lstStyle/>
          <a:p>
            <a:pPr algn="just" eaLnBrk="1" hangingPunct="1">
              <a:defRPr/>
            </a:pP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t/>
            </a:r>
            <a:br>
              <a:rPr lang="it-IT" sz="2800" b="1" u="sng" dirty="0" smtClean="0">
                <a:solidFill>
                  <a:srgbClr val="FFFF00"/>
                </a:solidFill>
                <a:effectLst>
                  <a:outerShdw blurRad="38100" dist="38100" dir="2700000" algn="tl">
                    <a:srgbClr val="000000">
                      <a:alpha val="43137"/>
                    </a:srgbClr>
                  </a:outerShdw>
                </a:effectLst>
                <a:latin typeface="Andalus" pitchFamily="18" charset="-78"/>
                <a:cs typeface="Andalus" pitchFamily="18" charset="-78"/>
              </a:rPr>
            </a:br>
            <a:r>
              <a:rPr lang="it-IT" sz="2800" b="1" u="sng"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L’UKRAINE</a:t>
            </a:r>
            <a:br>
              <a:rPr lang="it-IT" sz="2800" b="1" u="sng"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(in italiano UCRAINA) è uno stato indipendente dell’Europa orientale con una superficie di 603.700 kmq. in cui risiedono 45,5 milioni di abitanti circa.</a:t>
            </a:r>
            <a:b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La capitale è KIEV con 2.619.600 abitanti (censimento 2011).</a:t>
            </a:r>
            <a:b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Confina a nord con la Bielorussia, a sud con il Mar Nero,ad est con la Russia e ad ovest con Polonia, Slovacchia, Ungheria, Romania e Moldavia.</a:t>
            </a:r>
            <a:b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4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Lingua ufficiale è l’ucraino. Molto diffuso nelle regioni orientali e a sud,specie in Crimea,il russo.</a:t>
            </a:r>
            <a:endParaRPr lang="it-IT" sz="1400" b="1" u="sng"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endParaRPr>
          </a:p>
        </p:txBody>
      </p:sp>
      <p:pic>
        <p:nvPicPr>
          <p:cNvPr id="3075" name="Immagine 4" descr="STEMMA Ukraine.png"/>
          <p:cNvPicPr>
            <a:picLocks noChangeAspect="1"/>
          </p:cNvPicPr>
          <p:nvPr/>
        </p:nvPicPr>
        <p:blipFill>
          <a:blip r:embed="rId2"/>
          <a:srcRect/>
          <a:stretch>
            <a:fillRect/>
          </a:stretch>
        </p:blipFill>
        <p:spPr bwMode="auto">
          <a:xfrm>
            <a:off x="214313" y="285750"/>
            <a:ext cx="3151187" cy="4392613"/>
          </a:xfrm>
          <a:prstGeom prst="rect">
            <a:avLst/>
          </a:prstGeom>
          <a:noFill/>
          <a:ln w="9525">
            <a:noFill/>
            <a:miter lim="800000"/>
            <a:headEnd/>
            <a:tailEnd/>
          </a:ln>
        </p:spPr>
      </p:pic>
    </p:spTree>
  </p:cSld>
  <p:clrMapOvr>
    <a:masterClrMapping/>
  </p:clrMapOvr>
  <p:transition spd="slow" advTm="29968">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098"/>
                                        </p:tgtEl>
                                        <p:attrNameLst>
                                          <p:attrName>style.visibility</p:attrName>
                                        </p:attrNameLst>
                                      </p:cBhvr>
                                      <p:to>
                                        <p:strVal val="visible"/>
                                      </p:to>
                                    </p:set>
                                    <p:anim calcmode="discrete" valueType="clr">
                                      <p:cBhvr override="childStyle">
                                        <p:cTn id="7" dur="80"/>
                                        <p:tgtEl>
                                          <p:spTgt spid="40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098"/>
                                        </p:tgtEl>
                                        <p:attrNameLst>
                                          <p:attrName>fillcolor</p:attrName>
                                        </p:attrNameLst>
                                      </p:cBhvr>
                                      <p:tavLst>
                                        <p:tav tm="0">
                                          <p:val>
                                            <p:clrVal>
                                              <a:schemeClr val="accent2"/>
                                            </p:clrVal>
                                          </p:val>
                                        </p:tav>
                                        <p:tav tm="50000">
                                          <p:val>
                                            <p:clrVal>
                                              <a:schemeClr val="hlink"/>
                                            </p:clrVal>
                                          </p:val>
                                        </p:tav>
                                      </p:tavLst>
                                    </p:anim>
                                    <p:set>
                                      <p:cBhvr>
                                        <p:cTn id="9" dur="80"/>
                                        <p:tgtEl>
                                          <p:spTgt spid="409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it-IT" smtClean="0"/>
          </a:p>
        </p:txBody>
      </p:sp>
      <p:sp>
        <p:nvSpPr>
          <p:cNvPr id="4099" name="Rectangle 3"/>
          <p:cNvSpPr>
            <a:spLocks noGrp="1" noChangeArrowheads="1"/>
          </p:cNvSpPr>
          <p:nvPr>
            <p:ph type="body" idx="1"/>
          </p:nvPr>
        </p:nvSpPr>
        <p:spPr/>
        <p:txBody>
          <a:bodyPr/>
          <a:lstStyle/>
          <a:p>
            <a:pPr eaLnBrk="1" hangingPunct="1"/>
            <a:endParaRPr lang="it-IT" smtClean="0"/>
          </a:p>
        </p:txBody>
      </p:sp>
      <p:sp>
        <p:nvSpPr>
          <p:cNvPr id="18" name="Rettangolo 17"/>
          <p:cNvSpPr/>
          <p:nvPr/>
        </p:nvSpPr>
        <p:spPr>
          <a:xfrm>
            <a:off x="7500938" y="285750"/>
            <a:ext cx="642937" cy="285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it-IT" b="1" dirty="0">
                <a:solidFill>
                  <a:srgbClr val="FF0000"/>
                </a:solidFill>
                <a:effectLst>
                  <a:outerShdw blurRad="38100" dist="38100" dir="2700000" algn="tl">
                    <a:srgbClr val="000000">
                      <a:alpha val="43137"/>
                    </a:srgbClr>
                  </a:outerShdw>
                </a:effectLst>
              </a:rPr>
              <a:t> </a:t>
            </a:r>
          </a:p>
        </p:txBody>
      </p:sp>
      <p:pic>
        <p:nvPicPr>
          <p:cNvPr id="4101" name="Immagine 5" descr="cartina_ucraina111.gif"/>
          <p:cNvPicPr>
            <a:picLocks noChangeAspect="1"/>
          </p:cNvPicPr>
          <p:nvPr/>
        </p:nvPicPr>
        <p:blipFill>
          <a:blip r:embed="rId2"/>
          <a:srcRect/>
          <a:stretch>
            <a:fillRect/>
          </a:stretch>
        </p:blipFill>
        <p:spPr bwMode="auto">
          <a:xfrm>
            <a:off x="0" y="0"/>
            <a:ext cx="9144000" cy="5184775"/>
          </a:xfrm>
          <a:prstGeom prst="rect">
            <a:avLst/>
          </a:prstGeom>
          <a:noFill/>
          <a:ln w="9525">
            <a:noFill/>
            <a:miter lim="800000"/>
            <a:headEnd/>
            <a:tailEnd/>
          </a:ln>
        </p:spPr>
      </p:pic>
    </p:spTree>
  </p:cSld>
  <p:clrMapOvr>
    <a:masterClrMapping/>
  </p:clrMapOvr>
  <p:transition spd="slow" advTm="10093">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it-IT" smtClean="0"/>
          </a:p>
        </p:txBody>
      </p:sp>
      <p:sp>
        <p:nvSpPr>
          <p:cNvPr id="5123" name="Rectangle 3"/>
          <p:cNvSpPr>
            <a:spLocks noGrp="1" noChangeArrowheads="1"/>
          </p:cNvSpPr>
          <p:nvPr>
            <p:ph type="body" idx="1"/>
          </p:nvPr>
        </p:nvSpPr>
        <p:spPr/>
        <p:txBody>
          <a:bodyPr/>
          <a:lstStyle/>
          <a:p>
            <a:pPr eaLnBrk="1" hangingPunct="1"/>
            <a:endParaRPr lang="it-IT" smtClean="0"/>
          </a:p>
        </p:txBody>
      </p:sp>
      <p:pic>
        <p:nvPicPr>
          <p:cNvPr id="5124" name="Immagine 6" descr="Kiev%20Ukraine%201158660785.jpg"/>
          <p:cNvPicPr>
            <a:picLocks noChangeAspect="1"/>
          </p:cNvPicPr>
          <p:nvPr/>
        </p:nvPicPr>
        <p:blipFill>
          <a:blip r:embed="rId2"/>
          <a:srcRect/>
          <a:stretch>
            <a:fillRect/>
          </a:stretch>
        </p:blipFill>
        <p:spPr bwMode="auto">
          <a:xfrm>
            <a:off x="0" y="-571500"/>
            <a:ext cx="9144000" cy="5857875"/>
          </a:xfrm>
          <a:prstGeom prst="rect">
            <a:avLst/>
          </a:prstGeom>
          <a:noFill/>
          <a:ln w="9525">
            <a:noFill/>
            <a:miter lim="800000"/>
            <a:headEnd/>
            <a:tailEnd/>
          </a:ln>
        </p:spPr>
      </p:pic>
      <p:sp>
        <p:nvSpPr>
          <p:cNvPr id="6" name="CasellaDiTesto 5"/>
          <p:cNvSpPr txBox="1"/>
          <p:nvPr/>
        </p:nvSpPr>
        <p:spPr>
          <a:xfrm>
            <a:off x="1285875" y="214313"/>
            <a:ext cx="928688" cy="369887"/>
          </a:xfrm>
          <a:prstGeom prst="rect">
            <a:avLst/>
          </a:prstGeom>
          <a:noFill/>
          <a:ln>
            <a:solidFill>
              <a:schemeClr val="tx2"/>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KIEV</a:t>
            </a:r>
          </a:p>
        </p:txBody>
      </p:sp>
      <p:pic>
        <p:nvPicPr>
          <p:cNvPr id="5126" name="Immagine 2" descr="STEMMA Kiev.png"/>
          <p:cNvPicPr>
            <a:picLocks noChangeAspect="1"/>
          </p:cNvPicPr>
          <p:nvPr/>
        </p:nvPicPr>
        <p:blipFill>
          <a:blip r:embed="rId3"/>
          <a:srcRect/>
          <a:stretch>
            <a:fillRect/>
          </a:stretch>
        </p:blipFill>
        <p:spPr bwMode="auto">
          <a:xfrm>
            <a:off x="142875" y="71438"/>
            <a:ext cx="863600" cy="1152525"/>
          </a:xfrm>
          <a:prstGeom prst="rect">
            <a:avLst/>
          </a:prstGeom>
          <a:noFill/>
          <a:ln w="9525">
            <a:noFill/>
            <a:miter lim="800000"/>
            <a:headEnd/>
            <a:tailEnd/>
          </a:ln>
        </p:spPr>
      </p:pic>
    </p:spTree>
  </p:cSld>
  <p:clrMapOvr>
    <a:masterClrMapping/>
  </p:clrMapOvr>
  <p:transition spd="slow" advTm="4907">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it-IT" smtClean="0"/>
          </a:p>
        </p:txBody>
      </p:sp>
      <p:sp>
        <p:nvSpPr>
          <p:cNvPr id="6147" name="Rectangle 3"/>
          <p:cNvSpPr>
            <a:spLocks noGrp="1" noChangeArrowheads="1"/>
          </p:cNvSpPr>
          <p:nvPr>
            <p:ph type="body" idx="1"/>
          </p:nvPr>
        </p:nvSpPr>
        <p:spPr/>
        <p:txBody>
          <a:bodyPr/>
          <a:lstStyle/>
          <a:p>
            <a:pPr eaLnBrk="1" hangingPunct="1"/>
            <a:endParaRPr lang="it-IT" smtClean="0"/>
          </a:p>
        </p:txBody>
      </p:sp>
      <p:sp>
        <p:nvSpPr>
          <p:cNvPr id="6" name="CasellaDiTesto 5"/>
          <p:cNvSpPr txBox="1"/>
          <p:nvPr/>
        </p:nvSpPr>
        <p:spPr>
          <a:xfrm>
            <a:off x="1071563" y="4660900"/>
            <a:ext cx="4733925" cy="369888"/>
          </a:xfrm>
          <a:prstGeom prst="rect">
            <a:avLst/>
          </a:prstGeom>
          <a:solidFill>
            <a:schemeClr val="bg1"/>
          </a:solidFill>
          <a:ln>
            <a:solidFill>
              <a:srgbClr val="FFFF00"/>
            </a:solidFill>
          </a:ln>
        </p:spPr>
        <p:txBody>
          <a:bodyPr wrap="none">
            <a:spAutoFit/>
          </a:bodyPr>
          <a:lstStyle/>
          <a:p>
            <a:pPr>
              <a:defRPr/>
            </a:pP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Pecherskaya</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Lavra</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interno - Kiev</a:t>
            </a:r>
          </a:p>
        </p:txBody>
      </p:sp>
      <p:pic>
        <p:nvPicPr>
          <p:cNvPr id="6149" name="Immagine 6" descr="air-balloon-flight-over-kiev-ukraine-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8" name="CasellaDiTesto 7"/>
          <p:cNvSpPr txBox="1"/>
          <p:nvPr/>
        </p:nvSpPr>
        <p:spPr>
          <a:xfrm>
            <a:off x="642938" y="142875"/>
            <a:ext cx="2252662" cy="369888"/>
          </a:xfrm>
          <a:prstGeom prst="rect">
            <a:avLst/>
          </a:prstGeom>
          <a:noFill/>
          <a:ln>
            <a:solidFill>
              <a:schemeClr val="accent1"/>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Panorama - Kiev</a:t>
            </a:r>
          </a:p>
        </p:txBody>
      </p:sp>
    </p:spTree>
  </p:cSld>
  <p:clrMapOvr>
    <a:masterClrMapping/>
  </p:clrMapOvr>
  <p:transition spd="slow" advTm="5078">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it-IT" smtClean="0"/>
          </a:p>
        </p:txBody>
      </p:sp>
      <p:sp>
        <p:nvSpPr>
          <p:cNvPr id="7171" name="Rectangle 3"/>
          <p:cNvSpPr>
            <a:spLocks noGrp="1" noChangeArrowheads="1"/>
          </p:cNvSpPr>
          <p:nvPr>
            <p:ph type="body" idx="1"/>
          </p:nvPr>
        </p:nvSpPr>
        <p:spPr/>
        <p:txBody>
          <a:bodyPr/>
          <a:lstStyle/>
          <a:p>
            <a:pPr eaLnBrk="1" hangingPunct="1"/>
            <a:endParaRPr lang="it-IT" smtClean="0"/>
          </a:p>
        </p:txBody>
      </p:sp>
      <p:pic>
        <p:nvPicPr>
          <p:cNvPr id="7172" name="Immagine 6" descr="1024px-Dniepr_river_in_Kyiv.jpg"/>
          <p:cNvPicPr>
            <a:picLocks noChangeAspect="1"/>
          </p:cNvPicPr>
          <p:nvPr/>
        </p:nvPicPr>
        <p:blipFill>
          <a:blip r:embed="rId2"/>
          <a:srcRect/>
          <a:stretch>
            <a:fillRect/>
          </a:stretch>
        </p:blipFill>
        <p:spPr bwMode="auto">
          <a:xfrm>
            <a:off x="-285750" y="0"/>
            <a:ext cx="9429750" cy="5143500"/>
          </a:xfrm>
          <a:prstGeom prst="rect">
            <a:avLst/>
          </a:prstGeom>
          <a:noFill/>
          <a:ln w="9525">
            <a:noFill/>
            <a:miter lim="800000"/>
            <a:headEnd/>
            <a:tailEnd/>
          </a:ln>
        </p:spPr>
      </p:pic>
      <p:sp>
        <p:nvSpPr>
          <p:cNvPr id="8" name="CasellaDiTesto 7"/>
          <p:cNvSpPr txBox="1"/>
          <p:nvPr/>
        </p:nvSpPr>
        <p:spPr>
          <a:xfrm>
            <a:off x="214313" y="268288"/>
            <a:ext cx="2803525" cy="368300"/>
          </a:xfrm>
          <a:prstGeom prst="rect">
            <a:avLst/>
          </a:prstGeom>
          <a:noFill/>
          <a:ln>
            <a:solidFill>
              <a:srgbClr val="3A3AB0"/>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Fiume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Dniepr</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Kiev</a:t>
            </a:r>
          </a:p>
        </p:txBody>
      </p:sp>
    </p:spTree>
  </p:cSld>
  <p:clrMapOvr>
    <a:masterClrMapping/>
  </p:clrMapOvr>
  <p:transition spd="slow" advTm="5094">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it-IT" smtClean="0"/>
          </a:p>
        </p:txBody>
      </p:sp>
      <p:sp>
        <p:nvSpPr>
          <p:cNvPr id="8195" name="Rectangle 3"/>
          <p:cNvSpPr>
            <a:spLocks noGrp="1" noChangeArrowheads="1"/>
          </p:cNvSpPr>
          <p:nvPr>
            <p:ph type="body" idx="1"/>
          </p:nvPr>
        </p:nvSpPr>
        <p:spPr/>
        <p:txBody>
          <a:bodyPr/>
          <a:lstStyle/>
          <a:p>
            <a:pPr eaLnBrk="1" hangingPunct="1"/>
            <a:endParaRPr lang="it-IT" smtClean="0"/>
          </a:p>
        </p:txBody>
      </p:sp>
      <p:pic>
        <p:nvPicPr>
          <p:cNvPr id="8196" name="Immagine 4" descr="1024px-Kiev_Opera.jpg"/>
          <p:cNvPicPr>
            <a:picLocks noChangeAspect="1"/>
          </p:cNvPicPr>
          <p:nvPr/>
        </p:nvPicPr>
        <p:blipFill>
          <a:blip r:embed="rId2"/>
          <a:srcRect/>
          <a:stretch>
            <a:fillRect/>
          </a:stretch>
        </p:blipFill>
        <p:spPr bwMode="auto">
          <a:xfrm>
            <a:off x="0" y="0"/>
            <a:ext cx="9161463" cy="5143500"/>
          </a:xfrm>
          <a:prstGeom prst="rect">
            <a:avLst/>
          </a:prstGeom>
          <a:noFill/>
          <a:ln w="9525">
            <a:noFill/>
            <a:miter lim="800000"/>
            <a:headEnd/>
            <a:tailEnd/>
          </a:ln>
        </p:spPr>
      </p:pic>
      <p:sp>
        <p:nvSpPr>
          <p:cNvPr id="6" name="CasellaDiTesto 5"/>
          <p:cNvSpPr txBox="1"/>
          <p:nvPr/>
        </p:nvSpPr>
        <p:spPr>
          <a:xfrm>
            <a:off x="5000625" y="214313"/>
            <a:ext cx="3492500" cy="369887"/>
          </a:xfrm>
          <a:prstGeom prst="rect">
            <a:avLst/>
          </a:prstGeom>
          <a:noFill/>
          <a:ln>
            <a:solidFill>
              <a:srgbClr val="3A3AB0"/>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Teatro dell’Opera - Kiev</a:t>
            </a:r>
          </a:p>
        </p:txBody>
      </p:sp>
    </p:spTree>
  </p:cSld>
  <p:clrMapOvr>
    <a:masterClrMapping/>
  </p:clrMapOvr>
  <p:transition spd="slow" advTm="5312">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it-IT" smtClean="0"/>
          </a:p>
        </p:txBody>
      </p:sp>
      <p:sp>
        <p:nvSpPr>
          <p:cNvPr id="9219" name="Rectangle 3"/>
          <p:cNvSpPr>
            <a:spLocks noGrp="1" noChangeArrowheads="1"/>
          </p:cNvSpPr>
          <p:nvPr>
            <p:ph type="body" idx="1"/>
          </p:nvPr>
        </p:nvSpPr>
        <p:spPr/>
        <p:txBody>
          <a:bodyPr/>
          <a:lstStyle/>
          <a:p>
            <a:pPr eaLnBrk="1" hangingPunct="1"/>
            <a:endParaRPr lang="it-IT" smtClean="0"/>
          </a:p>
        </p:txBody>
      </p:sp>
      <p:pic>
        <p:nvPicPr>
          <p:cNvPr id="9220" name="Immagine 6" descr="kiev_city_hall__kiev_ukraine.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CasellaDiTesto 5"/>
          <p:cNvSpPr txBox="1"/>
          <p:nvPr/>
        </p:nvSpPr>
        <p:spPr>
          <a:xfrm>
            <a:off x="6429375" y="214313"/>
            <a:ext cx="2571750" cy="369887"/>
          </a:xfrm>
          <a:prstGeom prst="rect">
            <a:avLst/>
          </a:prstGeom>
          <a:noFill/>
          <a:ln>
            <a:solidFill>
              <a:srgbClr val="3A3AB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Municipio - Kiev</a:t>
            </a:r>
          </a:p>
        </p:txBody>
      </p:sp>
    </p:spTree>
  </p:cSld>
  <p:clrMapOvr>
    <a:masterClrMapping/>
  </p:clrMapOvr>
  <p:transition spd="slow" advTm="5172">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it-IT" smtClean="0"/>
          </a:p>
        </p:txBody>
      </p:sp>
      <p:sp>
        <p:nvSpPr>
          <p:cNvPr id="10243" name="Rectangle 3"/>
          <p:cNvSpPr>
            <a:spLocks noGrp="1" noChangeArrowheads="1"/>
          </p:cNvSpPr>
          <p:nvPr>
            <p:ph type="body" idx="1"/>
          </p:nvPr>
        </p:nvSpPr>
        <p:spPr/>
        <p:txBody>
          <a:bodyPr/>
          <a:lstStyle/>
          <a:p>
            <a:pPr eaLnBrk="1" hangingPunct="1"/>
            <a:endParaRPr lang="it-IT" smtClean="0"/>
          </a:p>
        </p:txBody>
      </p:sp>
      <p:pic>
        <p:nvPicPr>
          <p:cNvPr id="10244" name="Immagine 4" descr="800px-St__Sophia_Cathedral Kiev rivendcata da ortodossi e cattolici.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CasellaDiTesto 5"/>
          <p:cNvSpPr txBox="1"/>
          <p:nvPr/>
        </p:nvSpPr>
        <p:spPr>
          <a:xfrm>
            <a:off x="5214938" y="322263"/>
            <a:ext cx="3786187" cy="368300"/>
          </a:xfrm>
          <a:prstGeom prst="rect">
            <a:avLst/>
          </a:prstGeom>
          <a:noFill/>
          <a:ln w="19050">
            <a:solidFill>
              <a:srgbClr val="5858C8"/>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Cattedrale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S.Sofia</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Kiev</a:t>
            </a:r>
          </a:p>
        </p:txBody>
      </p:sp>
    </p:spTree>
  </p:cSld>
  <p:clrMapOvr>
    <a:masterClrMapping/>
  </p:clrMapOvr>
  <p:transition spd="slow" advTm="5391">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it-IT" smtClean="0"/>
          </a:p>
        </p:txBody>
      </p:sp>
      <p:sp>
        <p:nvSpPr>
          <p:cNvPr id="11267" name="Rectangle 3"/>
          <p:cNvSpPr>
            <a:spLocks noGrp="1" noChangeArrowheads="1"/>
          </p:cNvSpPr>
          <p:nvPr>
            <p:ph type="body" idx="1"/>
          </p:nvPr>
        </p:nvSpPr>
        <p:spPr/>
        <p:txBody>
          <a:bodyPr/>
          <a:lstStyle/>
          <a:p>
            <a:pPr eaLnBrk="1" hangingPunct="1"/>
            <a:endParaRPr lang="it-IT" smtClean="0"/>
          </a:p>
        </p:txBody>
      </p:sp>
      <p:pic>
        <p:nvPicPr>
          <p:cNvPr id="11268" name="Immagine 8" descr="maidan_nezalezhnosti_kiev.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CasellaDiTesto 5"/>
          <p:cNvSpPr txBox="1"/>
          <p:nvPr/>
        </p:nvSpPr>
        <p:spPr>
          <a:xfrm>
            <a:off x="5357813" y="71438"/>
            <a:ext cx="3429000" cy="369887"/>
          </a:xfrm>
          <a:prstGeom prst="rect">
            <a:avLst/>
          </a:prstGeom>
          <a:noFill/>
          <a:ln w="12700">
            <a:solidFill>
              <a:srgbClr val="3A3AB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Piazza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Maidan</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Kiev </a:t>
            </a:r>
          </a:p>
        </p:txBody>
      </p:sp>
    </p:spTree>
  </p:cSld>
  <p:clrMapOvr>
    <a:masterClrMapping/>
  </p:clrMapOvr>
  <p:transition spd="slow" advTm="5047">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p:nvPr>
        </p:nvSpPr>
        <p:spPr/>
        <p:txBody>
          <a:bodyPr/>
          <a:lstStyle/>
          <a:p>
            <a:pPr eaLnBrk="1" hangingPunct="1"/>
            <a:endParaRPr lang="it-IT" smtClean="0"/>
          </a:p>
        </p:txBody>
      </p:sp>
      <p:pic>
        <p:nvPicPr>
          <p:cNvPr id="12291" name="Immagine 6" descr="Monuments-facades-Kiev-Ukraine-Cubo-Schreder-OSK_4740.jpg"/>
          <p:cNvPicPr>
            <a:picLocks noChangeAspect="1"/>
          </p:cNvPicPr>
          <p:nvPr/>
        </p:nvPicPr>
        <p:blipFill>
          <a:blip r:embed="rId2"/>
          <a:srcRect/>
          <a:stretch>
            <a:fillRect/>
          </a:stretch>
        </p:blipFill>
        <p:spPr bwMode="auto">
          <a:xfrm>
            <a:off x="285750" y="0"/>
            <a:ext cx="8572500" cy="5148263"/>
          </a:xfrm>
          <a:prstGeom prst="rect">
            <a:avLst/>
          </a:prstGeom>
          <a:noFill/>
          <a:ln w="9525">
            <a:noFill/>
            <a:miter lim="800000"/>
            <a:headEnd/>
            <a:tailEnd/>
          </a:ln>
        </p:spPr>
      </p:pic>
      <p:sp>
        <p:nvSpPr>
          <p:cNvPr id="5" name="CasellaDiTesto 4"/>
          <p:cNvSpPr txBox="1"/>
          <p:nvPr/>
        </p:nvSpPr>
        <p:spPr>
          <a:xfrm>
            <a:off x="928688" y="214313"/>
            <a:ext cx="4044950" cy="369887"/>
          </a:xfrm>
          <a:prstGeom prst="rect">
            <a:avLst/>
          </a:prstGeom>
          <a:noFill/>
          <a:ln>
            <a:solidFill>
              <a:schemeClr val="tx2">
                <a:lumMod val="60000"/>
                <a:lumOff val="40000"/>
              </a:schemeClr>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Cubo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Schreder</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Stadio - Kiev</a:t>
            </a:r>
          </a:p>
        </p:txBody>
      </p:sp>
    </p:spTree>
  </p:cSld>
  <p:clrMapOvr>
    <a:masterClrMapping/>
  </p:clrMapOvr>
  <p:transition spd="slow" advTm="4812">
    <p:pull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lstStyle/>
          <a:p>
            <a:pPr eaLnBrk="1" hangingPunct="1"/>
            <a:endParaRPr lang="it-IT" smtClean="0"/>
          </a:p>
        </p:txBody>
      </p:sp>
      <p:sp>
        <p:nvSpPr>
          <p:cNvPr id="4" name="CasellaDiTesto 3"/>
          <p:cNvSpPr txBox="1"/>
          <p:nvPr/>
        </p:nvSpPr>
        <p:spPr>
          <a:xfrm>
            <a:off x="71438" y="214313"/>
            <a:ext cx="3687762" cy="369887"/>
          </a:xfrm>
          <a:prstGeom prst="rect">
            <a:avLst/>
          </a:prstGeom>
          <a:noFill/>
        </p:spPr>
        <p:txBody>
          <a:bodyPr>
            <a:spAutoFit/>
          </a:bodyPr>
          <a:lstStyle/>
          <a:p>
            <a:pPr>
              <a:defRPr/>
            </a:pPr>
            <a:r>
              <a:rPr lang="it-IT" b="1" dirty="0">
                <a:effectLst>
                  <a:outerShdw blurRad="38100" dist="38100" dir="2700000" algn="tl">
                    <a:srgbClr val="000000">
                      <a:alpha val="43137"/>
                    </a:srgbClr>
                  </a:outerShdw>
                </a:effectLst>
                <a:latin typeface="Andalus" pitchFamily="18" charset="-78"/>
                <a:cs typeface="Andalus" pitchFamily="18" charset="-78"/>
              </a:rPr>
              <a:t>Pretoria : </a:t>
            </a:r>
            <a:r>
              <a:rPr lang="it-IT" b="1" dirty="0" err="1">
                <a:effectLst>
                  <a:outerShdw blurRad="38100" dist="38100" dir="2700000" algn="tl">
                    <a:srgbClr val="000000">
                      <a:alpha val="43137"/>
                    </a:srgbClr>
                  </a:outerShdw>
                </a:effectLst>
                <a:latin typeface="Andalus" pitchFamily="18" charset="-78"/>
                <a:cs typeface="Andalus" pitchFamily="18" charset="-78"/>
              </a:rPr>
              <a:t>Loftus</a:t>
            </a:r>
            <a:r>
              <a:rPr lang="it-IT" b="1" dirty="0">
                <a:effectLst>
                  <a:outerShdw blurRad="38100" dist="38100" dir="2700000" algn="tl">
                    <a:srgbClr val="000000">
                      <a:alpha val="43137"/>
                    </a:srgbClr>
                  </a:outerShdw>
                </a:effectLst>
                <a:latin typeface="Andalus" pitchFamily="18" charset="-78"/>
                <a:cs typeface="Andalus" pitchFamily="18" charset="-78"/>
              </a:rPr>
              <a:t> </a:t>
            </a:r>
            <a:r>
              <a:rPr lang="it-IT" b="1" dirty="0" err="1">
                <a:effectLst>
                  <a:outerShdw blurRad="38100" dist="38100" dir="2700000" algn="tl">
                    <a:srgbClr val="000000">
                      <a:alpha val="43137"/>
                    </a:srgbClr>
                  </a:outerShdw>
                </a:effectLst>
                <a:latin typeface="Andalus" pitchFamily="18" charset="-78"/>
                <a:cs typeface="Andalus" pitchFamily="18" charset="-78"/>
              </a:rPr>
              <a:t>Versfeld</a:t>
            </a:r>
            <a:r>
              <a:rPr lang="it-IT" b="1" dirty="0">
                <a:effectLst>
                  <a:outerShdw blurRad="38100" dist="38100" dir="2700000" algn="tl">
                    <a:srgbClr val="000000">
                      <a:alpha val="43137"/>
                    </a:srgbClr>
                  </a:outerShdw>
                </a:effectLst>
                <a:latin typeface="Andalus" pitchFamily="18" charset="-78"/>
                <a:cs typeface="Andalus" pitchFamily="18" charset="-78"/>
              </a:rPr>
              <a:t> </a:t>
            </a:r>
            <a:r>
              <a:rPr lang="it-IT" b="1" dirty="0" err="1">
                <a:effectLst>
                  <a:outerShdw blurRad="38100" dist="38100" dir="2700000" algn="tl">
                    <a:srgbClr val="000000">
                      <a:alpha val="43137"/>
                    </a:srgbClr>
                  </a:outerShdw>
                </a:effectLst>
                <a:latin typeface="Andalus" pitchFamily="18" charset="-78"/>
                <a:cs typeface="Andalus" pitchFamily="18" charset="-78"/>
              </a:rPr>
              <a:t>Stadium</a:t>
            </a:r>
            <a:endParaRPr lang="it-IT" b="1" dirty="0">
              <a:effectLst>
                <a:outerShdw blurRad="38100" dist="38100" dir="2700000" algn="tl">
                  <a:srgbClr val="000000">
                    <a:alpha val="43137"/>
                  </a:srgbClr>
                </a:outerShdw>
              </a:effectLst>
              <a:latin typeface="Andalus" pitchFamily="18" charset="-78"/>
              <a:cs typeface="Andalus" pitchFamily="18" charset="-78"/>
            </a:endParaRPr>
          </a:p>
        </p:txBody>
      </p:sp>
      <p:pic>
        <p:nvPicPr>
          <p:cNvPr id="13316" name="Immagine 7" descr="800px-National_Bank_of_Ukraine_Kiev.jpg"/>
          <p:cNvPicPr>
            <a:picLocks noChangeAspect="1"/>
          </p:cNvPicPr>
          <p:nvPr/>
        </p:nvPicPr>
        <p:blipFill>
          <a:blip r:embed="rId2"/>
          <a:srcRect/>
          <a:stretch>
            <a:fillRect/>
          </a:stretch>
        </p:blipFill>
        <p:spPr bwMode="auto">
          <a:xfrm>
            <a:off x="0" y="0"/>
            <a:ext cx="9215438" cy="5143500"/>
          </a:xfrm>
          <a:prstGeom prst="rect">
            <a:avLst/>
          </a:prstGeom>
          <a:noFill/>
          <a:ln w="9525">
            <a:noFill/>
            <a:miter lim="800000"/>
            <a:headEnd/>
            <a:tailEnd/>
          </a:ln>
        </p:spPr>
      </p:pic>
      <p:sp>
        <p:nvSpPr>
          <p:cNvPr id="6" name="CasellaDiTesto 5"/>
          <p:cNvSpPr txBox="1"/>
          <p:nvPr/>
        </p:nvSpPr>
        <p:spPr>
          <a:xfrm>
            <a:off x="5572125" y="285750"/>
            <a:ext cx="3214688" cy="369888"/>
          </a:xfrm>
          <a:prstGeom prst="rect">
            <a:avLst/>
          </a:prstGeom>
          <a:noFill/>
          <a:ln>
            <a:solidFill>
              <a:schemeClr val="tx2"/>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Banca Nazionale - Kiev</a:t>
            </a:r>
          </a:p>
        </p:txBody>
      </p:sp>
    </p:spTree>
  </p:cSld>
  <p:clrMapOvr>
    <a:masterClrMapping/>
  </p:clrMapOvr>
  <p:transition spd="slow" advTm="5156">
    <p:pull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p:nvPr>
        </p:nvSpPr>
        <p:spPr/>
        <p:txBody>
          <a:bodyPr/>
          <a:lstStyle/>
          <a:p>
            <a:pPr eaLnBrk="1" hangingPunct="1"/>
            <a:endParaRPr lang="it-IT" smtClean="0"/>
          </a:p>
        </p:txBody>
      </p:sp>
      <p:sp>
        <p:nvSpPr>
          <p:cNvPr id="5" name="CasellaDiTesto 4"/>
          <p:cNvSpPr txBox="1"/>
          <p:nvPr/>
        </p:nvSpPr>
        <p:spPr>
          <a:xfrm>
            <a:off x="500063" y="714375"/>
            <a:ext cx="1252537" cy="369888"/>
          </a:xfrm>
          <a:prstGeom prst="rect">
            <a:avLst/>
          </a:prstGeom>
          <a:noFill/>
        </p:spPr>
        <p:txBody>
          <a:bodyPr>
            <a:spAutoFit/>
          </a:bodyPr>
          <a:lstStyle/>
          <a:p>
            <a:pPr>
              <a:defRPr/>
            </a:pPr>
            <a:r>
              <a:rPr lang="it-IT" b="1" dirty="0">
                <a:solidFill>
                  <a:srgbClr val="FFFF00"/>
                </a:solidFill>
                <a:effectLst>
                  <a:outerShdw blurRad="38100" dist="38100" dir="2700000" algn="tl">
                    <a:srgbClr val="000000">
                      <a:alpha val="43137"/>
                    </a:srgbClr>
                  </a:outerShdw>
                </a:effectLst>
                <a:latin typeface="Andalus" pitchFamily="18" charset="-78"/>
                <a:cs typeface="Andalus" pitchFamily="18" charset="-78"/>
              </a:rPr>
              <a:t>Cape Town</a:t>
            </a:r>
          </a:p>
        </p:txBody>
      </p:sp>
      <p:pic>
        <p:nvPicPr>
          <p:cNvPr id="14340" name="Immagine 5" descr="kiev.jpg"/>
          <p:cNvPicPr>
            <a:picLocks noChangeAspect="1"/>
          </p:cNvPicPr>
          <p:nvPr/>
        </p:nvPicPr>
        <p:blipFill>
          <a:blip r:embed="rId2"/>
          <a:srcRect/>
          <a:stretch>
            <a:fillRect/>
          </a:stretch>
        </p:blipFill>
        <p:spPr bwMode="auto">
          <a:xfrm>
            <a:off x="0" y="0"/>
            <a:ext cx="9144000" cy="5143500"/>
          </a:xfrm>
          <a:prstGeom prst="rect">
            <a:avLst/>
          </a:prstGeom>
          <a:noFill/>
          <a:ln w="9525">
            <a:solidFill>
              <a:schemeClr val="tx2"/>
            </a:solidFill>
            <a:miter lim="800000"/>
            <a:headEnd/>
            <a:tailEnd/>
          </a:ln>
        </p:spPr>
      </p:pic>
      <p:sp>
        <p:nvSpPr>
          <p:cNvPr id="7" name="CasellaDiTesto 6"/>
          <p:cNvSpPr txBox="1"/>
          <p:nvPr/>
        </p:nvSpPr>
        <p:spPr>
          <a:xfrm>
            <a:off x="6215063" y="285750"/>
            <a:ext cx="2252662" cy="369888"/>
          </a:xfrm>
          <a:prstGeom prst="rect">
            <a:avLst/>
          </a:prstGeom>
          <a:noFill/>
          <a:ln>
            <a:solidFill>
              <a:schemeClr val="tx2"/>
            </a:solidFill>
          </a:ln>
        </p:spPr>
        <p:txBody>
          <a:bodyPr wrap="none">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Panorama - Kiev</a:t>
            </a:r>
          </a:p>
        </p:txBody>
      </p:sp>
    </p:spTree>
  </p:cSld>
  <p:clrMapOvr>
    <a:masterClrMapping/>
  </p:clrMapOvr>
  <p:transition spd="slow" advTm="4829">
    <p:pull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it-IT" smtClean="0"/>
          </a:p>
        </p:txBody>
      </p:sp>
      <p:sp>
        <p:nvSpPr>
          <p:cNvPr id="15363" name="Rectangle 3"/>
          <p:cNvSpPr>
            <a:spLocks noGrp="1" noChangeArrowheads="1"/>
          </p:cNvSpPr>
          <p:nvPr>
            <p:ph type="body" idx="1"/>
          </p:nvPr>
        </p:nvSpPr>
        <p:spPr/>
        <p:txBody>
          <a:bodyPr/>
          <a:lstStyle/>
          <a:p>
            <a:pPr eaLnBrk="1" hangingPunct="1"/>
            <a:endParaRPr lang="it-IT" smtClean="0"/>
          </a:p>
        </p:txBody>
      </p:sp>
      <p:pic>
        <p:nvPicPr>
          <p:cNvPr id="15364" name="Immagine 7" descr="ODESA64 DOCKS.jpg"/>
          <p:cNvPicPr>
            <a:picLocks noChangeAspect="1"/>
          </p:cNvPicPr>
          <p:nvPr/>
        </p:nvPicPr>
        <p:blipFill>
          <a:blip r:embed="rId2"/>
          <a:srcRect/>
          <a:stretch>
            <a:fillRect/>
          </a:stretch>
        </p:blipFill>
        <p:spPr bwMode="auto">
          <a:xfrm>
            <a:off x="0" y="0"/>
            <a:ext cx="9144000" cy="5786438"/>
          </a:xfrm>
          <a:prstGeom prst="rect">
            <a:avLst/>
          </a:prstGeom>
          <a:noFill/>
          <a:ln w="9525">
            <a:noFill/>
            <a:miter lim="800000"/>
            <a:headEnd/>
            <a:tailEnd/>
          </a:ln>
        </p:spPr>
      </p:pic>
      <p:sp>
        <p:nvSpPr>
          <p:cNvPr id="6" name="CasellaDiTesto 5"/>
          <p:cNvSpPr txBox="1"/>
          <p:nvPr/>
        </p:nvSpPr>
        <p:spPr>
          <a:xfrm>
            <a:off x="1500188" y="71438"/>
            <a:ext cx="2143125" cy="369887"/>
          </a:xfrm>
          <a:prstGeom prst="rect">
            <a:avLst/>
          </a:prstGeom>
          <a:noFill/>
          <a:ln>
            <a:solidFill>
              <a:schemeClr val="accent1">
                <a:lumMod val="75000"/>
              </a:schemeClr>
            </a:solid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ODESSA - Porto</a:t>
            </a:r>
          </a:p>
        </p:txBody>
      </p:sp>
      <p:pic>
        <p:nvPicPr>
          <p:cNvPr id="15366" name="Immagine 8" descr="STEMMA Odessa.png"/>
          <p:cNvPicPr>
            <a:picLocks noChangeAspect="1"/>
          </p:cNvPicPr>
          <p:nvPr/>
        </p:nvPicPr>
        <p:blipFill>
          <a:blip r:embed="rId3"/>
          <a:srcRect/>
          <a:stretch>
            <a:fillRect/>
          </a:stretch>
        </p:blipFill>
        <p:spPr bwMode="auto">
          <a:xfrm>
            <a:off x="142875" y="214313"/>
            <a:ext cx="1325563" cy="1800225"/>
          </a:xfrm>
          <a:prstGeom prst="rect">
            <a:avLst/>
          </a:prstGeom>
          <a:noFill/>
          <a:ln w="9525">
            <a:noFill/>
            <a:miter lim="800000"/>
            <a:headEnd/>
            <a:tailEnd/>
          </a:ln>
        </p:spPr>
      </p:pic>
    </p:spTree>
  </p:cSld>
  <p:clrMapOvr>
    <a:masterClrMapping/>
  </p:clrMapOvr>
  <p:transition spd="slow" advTm="492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it-IT" smtClean="0"/>
          </a:p>
        </p:txBody>
      </p:sp>
      <p:sp>
        <p:nvSpPr>
          <p:cNvPr id="16387" name="Rectangle 3"/>
          <p:cNvSpPr>
            <a:spLocks noGrp="1" noChangeArrowheads="1"/>
          </p:cNvSpPr>
          <p:nvPr>
            <p:ph type="body" idx="1"/>
          </p:nvPr>
        </p:nvSpPr>
        <p:spPr/>
        <p:txBody>
          <a:bodyPr/>
          <a:lstStyle/>
          <a:p>
            <a:pPr eaLnBrk="1" hangingPunct="1"/>
            <a:endParaRPr lang="it-IT" smtClean="0"/>
          </a:p>
        </p:txBody>
      </p:sp>
      <p:pic>
        <p:nvPicPr>
          <p:cNvPr id="16388" name="Immagine 5" descr="Odessa.jpg"/>
          <p:cNvPicPr>
            <a:picLocks noChangeAspect="1"/>
          </p:cNvPicPr>
          <p:nvPr/>
        </p:nvPicPr>
        <p:blipFill>
          <a:blip r:embed="rId2"/>
          <a:srcRect/>
          <a:stretch>
            <a:fillRect/>
          </a:stretch>
        </p:blipFill>
        <p:spPr bwMode="auto">
          <a:xfrm>
            <a:off x="0" y="0"/>
            <a:ext cx="9429750" cy="5130800"/>
          </a:xfrm>
          <a:prstGeom prst="rect">
            <a:avLst/>
          </a:prstGeom>
          <a:noFill/>
          <a:ln w="9525">
            <a:noFill/>
            <a:miter lim="800000"/>
            <a:headEnd/>
            <a:tailEnd/>
          </a:ln>
        </p:spPr>
      </p:pic>
      <p:sp>
        <p:nvSpPr>
          <p:cNvPr id="5" name="CasellaDiTesto 4"/>
          <p:cNvSpPr txBox="1"/>
          <p:nvPr/>
        </p:nvSpPr>
        <p:spPr>
          <a:xfrm>
            <a:off x="571500" y="160338"/>
            <a:ext cx="3929063" cy="369887"/>
          </a:xfrm>
          <a:prstGeom prst="rect">
            <a:avLst/>
          </a:prstGeom>
          <a:noFill/>
          <a:ln>
            <a:solidFill>
              <a:schemeClr val="accent1">
                <a:lumMod val="75000"/>
              </a:schemeClr>
            </a:solid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Teatro dell’Opera - Odessa  </a:t>
            </a:r>
          </a:p>
        </p:txBody>
      </p:sp>
    </p:spTree>
  </p:cSld>
  <p:clrMapOvr>
    <a:masterClrMapping/>
  </p:clrMapOvr>
  <p:transition spd="slow" advTm="5000">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it-IT" smtClean="0"/>
          </a:p>
        </p:txBody>
      </p:sp>
      <p:sp>
        <p:nvSpPr>
          <p:cNvPr id="17411" name="Rectangle 3"/>
          <p:cNvSpPr>
            <a:spLocks noGrp="1" noChangeArrowheads="1"/>
          </p:cNvSpPr>
          <p:nvPr>
            <p:ph type="body" idx="1"/>
          </p:nvPr>
        </p:nvSpPr>
        <p:spPr/>
        <p:txBody>
          <a:bodyPr/>
          <a:lstStyle/>
          <a:p>
            <a:pPr eaLnBrk="1" hangingPunct="1"/>
            <a:endParaRPr lang="it-IT" smtClean="0"/>
          </a:p>
        </p:txBody>
      </p:sp>
      <p:pic>
        <p:nvPicPr>
          <p:cNvPr id="17412" name="Immagine 6" descr="ODESSA.jpg"/>
          <p:cNvPicPr>
            <a:picLocks noChangeAspect="1"/>
          </p:cNvPicPr>
          <p:nvPr/>
        </p:nvPicPr>
        <p:blipFill>
          <a:blip r:embed="rId2"/>
          <a:srcRect/>
          <a:stretch>
            <a:fillRect/>
          </a:stretch>
        </p:blipFill>
        <p:spPr bwMode="auto">
          <a:xfrm>
            <a:off x="0" y="-142875"/>
            <a:ext cx="9144000" cy="5543550"/>
          </a:xfrm>
          <a:prstGeom prst="rect">
            <a:avLst/>
          </a:prstGeom>
          <a:noFill/>
          <a:ln w="9525">
            <a:noFill/>
            <a:miter lim="800000"/>
            <a:headEnd/>
            <a:tailEnd/>
          </a:ln>
        </p:spPr>
      </p:pic>
      <p:sp>
        <p:nvSpPr>
          <p:cNvPr id="6" name="CasellaDiTesto 5"/>
          <p:cNvSpPr txBox="1"/>
          <p:nvPr/>
        </p:nvSpPr>
        <p:spPr>
          <a:xfrm>
            <a:off x="285750" y="142875"/>
            <a:ext cx="2143125" cy="369888"/>
          </a:xfrm>
          <a:prstGeom prst="rect">
            <a:avLst/>
          </a:prstGeom>
          <a:noFill/>
          <a:ln>
            <a:solidFill>
              <a:srgbClr val="002060"/>
            </a:solid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Porto - Odessa</a:t>
            </a:r>
          </a:p>
        </p:txBody>
      </p:sp>
    </p:spTree>
  </p:cSld>
  <p:clrMapOvr>
    <a:masterClrMapping/>
  </p:clrMapOvr>
  <p:transition spd="slow" advTm="528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it-IT" smtClean="0"/>
          </a:p>
        </p:txBody>
      </p:sp>
      <p:sp>
        <p:nvSpPr>
          <p:cNvPr id="18435" name="Rectangle 3"/>
          <p:cNvSpPr>
            <a:spLocks noGrp="1" noChangeArrowheads="1"/>
          </p:cNvSpPr>
          <p:nvPr>
            <p:ph type="body" idx="1"/>
          </p:nvPr>
        </p:nvSpPr>
        <p:spPr/>
        <p:txBody>
          <a:bodyPr/>
          <a:lstStyle/>
          <a:p>
            <a:pPr eaLnBrk="1" hangingPunct="1"/>
            <a:endParaRPr lang="it-IT" smtClean="0"/>
          </a:p>
        </p:txBody>
      </p:sp>
      <p:pic>
        <p:nvPicPr>
          <p:cNvPr id="18436" name="Immagine 3" descr="scalinata Potoemkin Odessa.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CasellaDiTesto 4"/>
          <p:cNvSpPr txBox="1"/>
          <p:nvPr/>
        </p:nvSpPr>
        <p:spPr>
          <a:xfrm>
            <a:off x="500063" y="214313"/>
            <a:ext cx="3906837" cy="369887"/>
          </a:xfrm>
          <a:prstGeom prst="rect">
            <a:avLst/>
          </a:prstGeom>
          <a:noFill/>
          <a:ln>
            <a:solidFill>
              <a:srgbClr val="5858C8"/>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Scalinata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Potëmkin</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Odessa</a:t>
            </a:r>
          </a:p>
        </p:txBody>
      </p:sp>
    </p:spTree>
  </p:cSld>
  <p:clrMapOvr>
    <a:masterClrMapping/>
  </p:clrMapOvr>
  <p:transition spd="slow" advTm="5484">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it-IT" smtClean="0"/>
          </a:p>
        </p:txBody>
      </p:sp>
      <p:sp>
        <p:nvSpPr>
          <p:cNvPr id="19459" name="Rectangle 3"/>
          <p:cNvSpPr>
            <a:spLocks noGrp="1" noChangeArrowheads="1"/>
          </p:cNvSpPr>
          <p:nvPr>
            <p:ph type="body" idx="1"/>
          </p:nvPr>
        </p:nvSpPr>
        <p:spPr/>
        <p:txBody>
          <a:bodyPr/>
          <a:lstStyle/>
          <a:p>
            <a:pPr eaLnBrk="1" hangingPunct="1"/>
            <a:endParaRPr lang="it-IT" smtClean="0"/>
          </a:p>
        </p:txBody>
      </p:sp>
      <p:pic>
        <p:nvPicPr>
          <p:cNvPr id="19460" name="Immagine 3" descr="ucraina_3uqr6_T0 odessa passaz.jpg"/>
          <p:cNvPicPr>
            <a:picLocks noChangeAspect="1"/>
          </p:cNvPicPr>
          <p:nvPr/>
        </p:nvPicPr>
        <p:blipFill>
          <a:blip r:embed="rId2"/>
          <a:srcRect/>
          <a:stretch>
            <a:fillRect/>
          </a:stretch>
        </p:blipFill>
        <p:spPr bwMode="auto">
          <a:xfrm>
            <a:off x="0" y="0"/>
            <a:ext cx="9218613" cy="5184775"/>
          </a:xfrm>
          <a:prstGeom prst="rect">
            <a:avLst/>
          </a:prstGeom>
          <a:noFill/>
          <a:ln w="9525">
            <a:noFill/>
            <a:miter lim="800000"/>
            <a:headEnd/>
            <a:tailEnd/>
          </a:ln>
        </p:spPr>
      </p:pic>
      <p:sp>
        <p:nvSpPr>
          <p:cNvPr id="5" name="CasellaDiTesto 4"/>
          <p:cNvSpPr txBox="1"/>
          <p:nvPr/>
        </p:nvSpPr>
        <p:spPr>
          <a:xfrm>
            <a:off x="5286375" y="4572000"/>
            <a:ext cx="2665413" cy="368300"/>
          </a:xfrm>
          <a:prstGeom prst="rect">
            <a:avLst/>
          </a:prstGeom>
          <a:noFill/>
          <a:ln>
            <a:solidFill>
              <a:srgbClr val="5858C8"/>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Passaggio - Odessa</a:t>
            </a:r>
          </a:p>
        </p:txBody>
      </p:sp>
    </p:spTree>
  </p:cSld>
  <p:clrMapOvr>
    <a:masterClrMapping/>
  </p:clrMapOvr>
  <p:transition spd="slow" advTm="4828">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olo 3"/>
          <p:cNvSpPr>
            <a:spLocks noGrp="1"/>
          </p:cNvSpPr>
          <p:nvPr>
            <p:ph type="title"/>
          </p:nvPr>
        </p:nvSpPr>
        <p:spPr/>
        <p:txBody>
          <a:bodyPr/>
          <a:lstStyle/>
          <a:p>
            <a:endParaRPr lang="it-IT" smtClean="0"/>
          </a:p>
        </p:txBody>
      </p:sp>
      <p:pic>
        <p:nvPicPr>
          <p:cNvPr id="20483" name="Immagine 5" descr="2190.jpg"/>
          <p:cNvPicPr>
            <a:picLocks noChangeAspect="1"/>
          </p:cNvPicPr>
          <p:nvPr/>
        </p:nvPicPr>
        <p:blipFill>
          <a:blip r:embed="rId2"/>
          <a:srcRect/>
          <a:stretch>
            <a:fillRect/>
          </a:stretch>
        </p:blipFill>
        <p:spPr bwMode="auto">
          <a:xfrm>
            <a:off x="0" y="-41275"/>
            <a:ext cx="9144000" cy="5184775"/>
          </a:xfrm>
          <a:prstGeom prst="rect">
            <a:avLst/>
          </a:prstGeom>
          <a:noFill/>
          <a:ln w="9525">
            <a:noFill/>
            <a:miter lim="800000"/>
            <a:headEnd/>
            <a:tailEnd/>
          </a:ln>
        </p:spPr>
      </p:pic>
    </p:spTree>
  </p:cSld>
  <p:clrMapOvr>
    <a:masterClrMapping/>
  </p:clrMapOvr>
  <p:transition spd="slow" advTm="5110">
    <p:pull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pPr eaLnBrk="1" hangingPunct="1"/>
            <a:endParaRPr lang="it-IT" smtClean="0"/>
          </a:p>
        </p:txBody>
      </p:sp>
      <p:pic>
        <p:nvPicPr>
          <p:cNvPr id="21507" name="Immagine 6" descr="1280px-Lwow-panorama-mleopoli.jpg"/>
          <p:cNvPicPr>
            <a:picLocks noChangeAspect="1"/>
          </p:cNvPicPr>
          <p:nvPr/>
        </p:nvPicPr>
        <p:blipFill>
          <a:blip r:embed="rId2"/>
          <a:srcRect/>
          <a:stretch>
            <a:fillRect/>
          </a:stretch>
        </p:blipFill>
        <p:spPr bwMode="auto">
          <a:xfrm>
            <a:off x="0" y="142875"/>
            <a:ext cx="9144000" cy="4786313"/>
          </a:xfrm>
          <a:prstGeom prst="rect">
            <a:avLst/>
          </a:prstGeom>
          <a:noFill/>
          <a:ln w="9525">
            <a:noFill/>
            <a:miter lim="800000"/>
            <a:headEnd/>
            <a:tailEnd/>
          </a:ln>
        </p:spPr>
      </p:pic>
      <p:sp>
        <p:nvSpPr>
          <p:cNvPr id="4" name="CasellaDiTesto 3"/>
          <p:cNvSpPr txBox="1"/>
          <p:nvPr/>
        </p:nvSpPr>
        <p:spPr>
          <a:xfrm>
            <a:off x="1643063" y="357188"/>
            <a:ext cx="1143000" cy="369887"/>
          </a:xfrm>
          <a:prstGeom prst="rect">
            <a:avLst/>
          </a:prstGeom>
          <a:noFill/>
          <a:ln w="3175">
            <a:solidFill>
              <a:srgbClr val="FFFF00"/>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LEOPOLI</a:t>
            </a:r>
          </a:p>
        </p:txBody>
      </p:sp>
      <p:pic>
        <p:nvPicPr>
          <p:cNvPr id="21509" name="Immagine 7" descr="STEMMA Leopoli.png"/>
          <p:cNvPicPr>
            <a:picLocks noChangeAspect="1"/>
          </p:cNvPicPr>
          <p:nvPr/>
        </p:nvPicPr>
        <p:blipFill>
          <a:blip r:embed="rId3"/>
          <a:srcRect/>
          <a:stretch>
            <a:fillRect/>
          </a:stretch>
        </p:blipFill>
        <p:spPr bwMode="auto">
          <a:xfrm>
            <a:off x="71438" y="214313"/>
            <a:ext cx="1368425" cy="1727200"/>
          </a:xfrm>
          <a:prstGeom prst="rect">
            <a:avLst/>
          </a:prstGeom>
          <a:noFill/>
          <a:ln w="9525">
            <a:noFill/>
            <a:miter lim="800000"/>
            <a:headEnd/>
            <a:tailEnd/>
          </a:ln>
        </p:spPr>
      </p:pic>
    </p:spTree>
  </p:cSld>
  <p:clrMapOvr>
    <a:masterClrMapping/>
  </p:clrMapOvr>
  <p:transition spd="slow" advTm="4906">
    <p:pull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endParaRPr lang="it-IT" smtClean="0"/>
          </a:p>
        </p:txBody>
      </p:sp>
      <p:pic>
        <p:nvPicPr>
          <p:cNvPr id="22531" name="Immagine 3" descr="1155-the-city-center-lviv-6507.jpg"/>
          <p:cNvPicPr>
            <a:picLocks noChangeAspect="1"/>
          </p:cNvPicPr>
          <p:nvPr/>
        </p:nvPicPr>
        <p:blipFill>
          <a:blip r:embed="rId2"/>
          <a:srcRect/>
          <a:stretch>
            <a:fillRect/>
          </a:stretch>
        </p:blipFill>
        <p:spPr bwMode="auto">
          <a:xfrm>
            <a:off x="0" y="0"/>
            <a:ext cx="9144000" cy="5472113"/>
          </a:xfrm>
          <a:prstGeom prst="rect">
            <a:avLst/>
          </a:prstGeom>
          <a:noFill/>
          <a:ln w="9525">
            <a:noFill/>
            <a:miter lim="800000"/>
            <a:headEnd/>
            <a:tailEnd/>
          </a:ln>
        </p:spPr>
      </p:pic>
      <p:sp>
        <p:nvSpPr>
          <p:cNvPr id="6" name="CasellaDiTesto 5"/>
          <p:cNvSpPr txBox="1"/>
          <p:nvPr/>
        </p:nvSpPr>
        <p:spPr>
          <a:xfrm>
            <a:off x="5929313" y="4500563"/>
            <a:ext cx="3071812" cy="369887"/>
          </a:xfrm>
          <a:prstGeom prst="rect">
            <a:avLst/>
          </a:prstGeom>
          <a:noFill/>
          <a:ln>
            <a:solidFill>
              <a:srgbClr val="FFFF00"/>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City Center -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Leopoli</a:t>
            </a: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4922">
    <p:pull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p:txBody>
          <a:bodyPr/>
          <a:lstStyle/>
          <a:p>
            <a:pPr eaLnBrk="1" hangingPunct="1"/>
            <a:endParaRPr lang="it-IT" smtClean="0"/>
          </a:p>
        </p:txBody>
      </p:sp>
      <p:pic>
        <p:nvPicPr>
          <p:cNvPr id="23555" name="Immagine 5" descr="4898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6082" name="Rectangle 2"/>
          <p:cNvSpPr>
            <a:spLocks noGrp="1" noChangeArrowheads="1"/>
          </p:cNvSpPr>
          <p:nvPr>
            <p:ph type="title"/>
          </p:nvPr>
        </p:nvSpPr>
        <p:spPr>
          <a:xfrm>
            <a:off x="3714750" y="142875"/>
            <a:ext cx="1785938" cy="285750"/>
          </a:xfrm>
          <a:ln>
            <a:solidFill>
              <a:srgbClr val="FFFF00"/>
            </a:solidFill>
          </a:ln>
        </p:spPr>
        <p:txBody>
          <a:bodyPr/>
          <a:lstStyle/>
          <a:p>
            <a:pPr eaLnBrk="1" hangingPunct="1">
              <a:defRPr/>
            </a:pPr>
            <a:r>
              <a:rPr lang="it-IT" sz="1800" b="1" dirty="0" err="1"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Leopoli</a:t>
            </a:r>
            <a:r>
              <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p>
        </p:txBody>
      </p:sp>
    </p:spTree>
  </p:cSld>
  <p:clrMapOvr>
    <a:masterClrMapping/>
  </p:clrMapOvr>
  <p:transition spd="slow" advTm="5031">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6786563" y="142875"/>
            <a:ext cx="1900237" cy="436563"/>
          </a:xfrm>
          <a:ln>
            <a:solidFill>
              <a:srgbClr val="FFFF00"/>
            </a:solidFill>
          </a:ln>
        </p:spPr>
        <p:txBody>
          <a:bodyPr/>
          <a:lstStyle/>
          <a:p>
            <a:pPr eaLnBrk="1" hangingPunct="1">
              <a:defRPr/>
            </a:pPr>
            <a:r>
              <a:rPr lang="it-IT" sz="1800" b="1" dirty="0" err="1"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Leopoli</a:t>
            </a:r>
            <a:r>
              <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p>
        </p:txBody>
      </p:sp>
      <p:pic>
        <p:nvPicPr>
          <p:cNvPr id="24579" name="Immagine 6" descr="img_lwo_dettaglio.jpg"/>
          <p:cNvPicPr>
            <a:picLocks noChangeAspect="1"/>
          </p:cNvPicPr>
          <p:nvPr/>
        </p:nvPicPr>
        <p:blipFill>
          <a:blip r:embed="rId2"/>
          <a:srcRect/>
          <a:stretch>
            <a:fillRect/>
          </a:stretch>
        </p:blipFill>
        <p:spPr bwMode="auto">
          <a:xfrm>
            <a:off x="0" y="857250"/>
            <a:ext cx="9144000" cy="3714750"/>
          </a:xfrm>
          <a:prstGeom prst="rect">
            <a:avLst/>
          </a:prstGeom>
          <a:noFill/>
          <a:ln w="9525">
            <a:noFill/>
            <a:miter lim="800000"/>
            <a:headEnd/>
            <a:tailEnd/>
          </a:ln>
        </p:spPr>
      </p:pic>
    </p:spTree>
  </p:cSld>
  <p:clrMapOvr>
    <a:masterClrMapping/>
  </p:clrMapOvr>
  <p:transition spd="slow" advTm="4000">
    <p:pull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olo 1"/>
          <p:cNvSpPr>
            <a:spLocks noGrp="1"/>
          </p:cNvSpPr>
          <p:nvPr>
            <p:ph type="title"/>
          </p:nvPr>
        </p:nvSpPr>
        <p:spPr/>
        <p:txBody>
          <a:bodyPr/>
          <a:lstStyle/>
          <a:p>
            <a:endParaRPr lang="it-IT" smtClean="0"/>
          </a:p>
        </p:txBody>
      </p:sp>
      <p:pic>
        <p:nvPicPr>
          <p:cNvPr id="25603" name="Segnaposto contenuto 4" descr="CityLAZ-20LF_in_Lviv,_Ukraine_-_002.jpg"/>
          <p:cNvPicPr>
            <a:picLocks noGrp="1" noChangeAspect="1"/>
          </p:cNvPicPr>
          <p:nvPr>
            <p:ph idx="1"/>
          </p:nvPr>
        </p:nvPicPr>
        <p:blipFill>
          <a:blip r:embed="rId2"/>
          <a:srcRect/>
          <a:stretch>
            <a:fillRect/>
          </a:stretch>
        </p:blipFill>
        <p:spPr>
          <a:xfrm>
            <a:off x="0" y="0"/>
            <a:ext cx="9144000" cy="5148263"/>
          </a:xfrm>
        </p:spPr>
      </p:pic>
    </p:spTree>
  </p:cSld>
  <p:clrMapOvr>
    <a:masterClrMapping/>
  </p:clrMapOvr>
  <p:transition spd="slow" advTm="5031">
    <p:pull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magine 4" descr="leopoli-7714010e-3558-4e26-a864-e4fecabe6e2b.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8674" name="Rectangle 2"/>
          <p:cNvSpPr>
            <a:spLocks noGrp="1"/>
          </p:cNvSpPr>
          <p:nvPr>
            <p:ph type="title"/>
          </p:nvPr>
        </p:nvSpPr>
        <p:spPr>
          <a:xfrm>
            <a:off x="6643688" y="4572000"/>
            <a:ext cx="1571625" cy="214313"/>
          </a:xfrm>
          <a:ln>
            <a:solidFill>
              <a:srgbClr val="FFFF00"/>
            </a:solidFill>
          </a:ln>
        </p:spPr>
        <p:txBody>
          <a:bodyPr/>
          <a:lstStyle/>
          <a:p>
            <a:pPr eaLnBrk="1" hangingPunct="1">
              <a:defRPr/>
            </a:pPr>
            <a:r>
              <a:rPr lang="it-IT" sz="1800" b="1" dirty="0" err="1"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Leopoli</a:t>
            </a:r>
            <a:endPar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5000">
    <p:pull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pPr eaLnBrk="1" hangingPunct="1"/>
            <a:endParaRPr lang="it-IT" smtClean="0"/>
          </a:p>
        </p:txBody>
      </p:sp>
      <p:pic>
        <p:nvPicPr>
          <p:cNvPr id="27651" name="Immagine 5" descr="Kozacka_piesn.jpg"/>
          <p:cNvPicPr>
            <a:picLocks noChangeAspect="1"/>
          </p:cNvPicPr>
          <p:nvPr/>
        </p:nvPicPr>
        <p:blipFill>
          <a:blip r:embed="rId2"/>
          <a:srcRect/>
          <a:stretch>
            <a:fillRect/>
          </a:stretch>
        </p:blipFill>
        <p:spPr bwMode="auto">
          <a:xfrm>
            <a:off x="0" y="0"/>
            <a:ext cx="4143375" cy="5143500"/>
          </a:xfrm>
          <a:prstGeom prst="rect">
            <a:avLst/>
          </a:prstGeom>
          <a:noFill/>
          <a:ln w="9525">
            <a:noFill/>
            <a:miter lim="800000"/>
            <a:headEnd/>
            <a:tailEnd/>
          </a:ln>
        </p:spPr>
      </p:pic>
      <p:pic>
        <p:nvPicPr>
          <p:cNvPr id="27652" name="Immagine 3" descr="26962066-happy-little-girl-in-the-Ukrainian-national-costume-behind-white-board-with-space-for-text-Stock-Photo.jpg"/>
          <p:cNvPicPr>
            <a:picLocks noChangeAspect="1"/>
          </p:cNvPicPr>
          <p:nvPr/>
        </p:nvPicPr>
        <p:blipFill>
          <a:blip r:embed="rId3"/>
          <a:srcRect/>
          <a:stretch>
            <a:fillRect/>
          </a:stretch>
        </p:blipFill>
        <p:spPr bwMode="auto">
          <a:xfrm>
            <a:off x="4214813" y="-76200"/>
            <a:ext cx="5038725" cy="5327650"/>
          </a:xfrm>
          <a:prstGeom prst="rect">
            <a:avLst/>
          </a:prstGeom>
          <a:noFill/>
          <a:ln w="9525">
            <a:noFill/>
            <a:miter lim="800000"/>
            <a:headEnd/>
            <a:tailEnd/>
          </a:ln>
        </p:spPr>
      </p:pic>
      <p:sp>
        <p:nvSpPr>
          <p:cNvPr id="5" name="CasellaDiTesto 4"/>
          <p:cNvSpPr txBox="1"/>
          <p:nvPr/>
        </p:nvSpPr>
        <p:spPr>
          <a:xfrm>
            <a:off x="0" y="1096963"/>
            <a:ext cx="9144000" cy="3970337"/>
          </a:xfrm>
          <a:prstGeom prst="rect">
            <a:avLst/>
          </a:prstGeom>
          <a:noFill/>
          <a:ln>
            <a:noFill/>
          </a:ln>
        </p:spPr>
        <p:txBody>
          <a:bodyPr>
            <a:spAutoFit/>
          </a:bodyPr>
          <a:lstStyle/>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Bandura</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strumento nazionale       Costume tradizionale ucraino </a:t>
            </a:r>
          </a:p>
        </p:txBody>
      </p:sp>
    </p:spTree>
  </p:cSld>
  <p:clrMapOvr>
    <a:masterClrMapping/>
  </p:clrMapOvr>
  <p:transition spd="slow" advTm="6937">
    <p:pull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magine 2" descr="ukr.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4891">
    <p:pull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06375"/>
            <a:ext cx="8229600" cy="330200"/>
          </a:xfrm>
        </p:spPr>
        <p:txBody>
          <a:bodyPr/>
          <a:lstStyle/>
          <a:p>
            <a:pPr eaLnBrk="1" hangingPunct="1">
              <a:defRPr/>
            </a:pPr>
            <a:r>
              <a:rPr lang="it-IT" sz="2000" b="1" dirty="0" err="1"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Ukraine</a:t>
            </a:r>
            <a:r>
              <a:rPr lang="it-IT" sz="20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 – Distribuzione etnie</a:t>
            </a:r>
          </a:p>
        </p:txBody>
      </p:sp>
      <p:sp>
        <p:nvSpPr>
          <p:cNvPr id="29699" name="Rectangle 3"/>
          <p:cNvSpPr>
            <a:spLocks noGrp="1" noChangeArrowheads="1"/>
          </p:cNvSpPr>
          <p:nvPr>
            <p:ph type="body" idx="1"/>
          </p:nvPr>
        </p:nvSpPr>
        <p:spPr/>
        <p:txBody>
          <a:bodyPr/>
          <a:lstStyle/>
          <a:p>
            <a:pPr eaLnBrk="1" hangingPunct="1"/>
            <a:endParaRPr lang="it-IT" smtClean="0"/>
          </a:p>
        </p:txBody>
      </p:sp>
      <p:pic>
        <p:nvPicPr>
          <p:cNvPr id="29700" name="Immagine 4" descr="Ukraine_distribuzione etnie.png"/>
          <p:cNvPicPr>
            <a:picLocks noChangeAspect="1"/>
          </p:cNvPicPr>
          <p:nvPr/>
        </p:nvPicPr>
        <p:blipFill>
          <a:blip r:embed="rId2"/>
          <a:srcRect/>
          <a:stretch>
            <a:fillRect/>
          </a:stretch>
        </p:blipFill>
        <p:spPr bwMode="auto">
          <a:xfrm>
            <a:off x="0" y="642938"/>
            <a:ext cx="9174163" cy="4500562"/>
          </a:xfrm>
          <a:prstGeom prst="rect">
            <a:avLst/>
          </a:prstGeom>
          <a:noFill/>
          <a:ln w="9525">
            <a:noFill/>
            <a:miter lim="800000"/>
            <a:headEnd/>
            <a:tailEnd/>
          </a:ln>
        </p:spPr>
      </p:pic>
    </p:spTree>
  </p:cSld>
  <p:clrMapOvr>
    <a:masterClrMapping/>
  </p:clrMapOvr>
  <p:transition spd="slow" advTm="10140">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it-IT" smtClean="0"/>
          </a:p>
        </p:txBody>
      </p:sp>
      <p:sp>
        <p:nvSpPr>
          <p:cNvPr id="30723" name="Rectangle 3"/>
          <p:cNvSpPr>
            <a:spLocks noGrp="1" noChangeArrowheads="1"/>
          </p:cNvSpPr>
          <p:nvPr>
            <p:ph type="body" idx="1"/>
          </p:nvPr>
        </p:nvSpPr>
        <p:spPr/>
        <p:txBody>
          <a:bodyPr/>
          <a:lstStyle/>
          <a:p>
            <a:pPr eaLnBrk="1" hangingPunct="1"/>
            <a:endParaRPr lang="it-IT" smtClean="0"/>
          </a:p>
        </p:txBody>
      </p:sp>
      <p:pic>
        <p:nvPicPr>
          <p:cNvPr id="30724" name="Picture 4" descr="Z10 (1)"/>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7" name="Immagine 6" descr="View_from_Yablonitsky_Pass_over_the_Eastern_Carpathians_(5292-94).jpg"/>
          <p:cNvPicPr>
            <a:picLocks noChangeAspect="1"/>
          </p:cNvPicPr>
          <p:nvPr/>
        </p:nvPicPr>
        <p:blipFill>
          <a:blip r:embed="rId3" cstate="email"/>
          <a:srcRect/>
          <a:stretch>
            <a:fillRect/>
          </a:stretch>
        </p:blipFill>
        <p:spPr bwMode="auto">
          <a:xfrm>
            <a:off x="-142875" y="0"/>
            <a:ext cx="9286875" cy="5143500"/>
          </a:xfrm>
          <a:prstGeom prst="rect">
            <a:avLst/>
          </a:prstGeom>
          <a:noFill/>
          <a:ln w="9525">
            <a:noFill/>
            <a:miter lim="800000"/>
            <a:headEnd/>
            <a:tailEnd/>
          </a:ln>
        </p:spPr>
      </p:pic>
      <p:pic>
        <p:nvPicPr>
          <p:cNvPr id="8" name="Immagine 7" descr="Carpathians.jpg"/>
          <p:cNvPicPr>
            <a:picLocks noChangeAspect="1"/>
          </p:cNvPicPr>
          <p:nvPr/>
        </p:nvPicPr>
        <p:blipFill>
          <a:blip r:embed="rId4"/>
          <a:srcRect/>
          <a:stretch>
            <a:fillRect/>
          </a:stretch>
        </p:blipFill>
        <p:spPr bwMode="auto">
          <a:xfrm>
            <a:off x="-142875" y="0"/>
            <a:ext cx="9396413" cy="5143500"/>
          </a:xfrm>
          <a:prstGeom prst="rect">
            <a:avLst/>
          </a:prstGeom>
          <a:noFill/>
          <a:ln w="9525">
            <a:noFill/>
            <a:miter lim="800000"/>
            <a:headEnd/>
            <a:tailEnd/>
          </a:ln>
        </p:spPr>
      </p:pic>
      <p:sp>
        <p:nvSpPr>
          <p:cNvPr id="6" name="CasellaDiTesto 5"/>
          <p:cNvSpPr txBox="1"/>
          <p:nvPr/>
        </p:nvSpPr>
        <p:spPr>
          <a:xfrm>
            <a:off x="1143000" y="322263"/>
            <a:ext cx="2252663" cy="369887"/>
          </a:xfrm>
          <a:prstGeom prst="rect">
            <a:avLst/>
          </a:prstGeom>
          <a:noFill/>
          <a:ln>
            <a:solidFill>
              <a:srgbClr val="00B050"/>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I MONTI CARPAZI</a:t>
            </a:r>
          </a:p>
        </p:txBody>
      </p:sp>
    </p:spTree>
  </p:cSld>
  <p:clrMapOvr>
    <a:masterClrMapping/>
  </p:clrMapOvr>
  <p:transition spd="slow" advTm="1175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3"/>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childTnLst>
                          </p:cTn>
                        </p:par>
                        <p:par>
                          <p:cTn id="10" fill="hold">
                            <p:stCondLst>
                              <p:cond delay="5000"/>
                            </p:stCondLst>
                            <p:childTnLst>
                              <p:par>
                                <p:cTn id="11" presetID="50" presetClass="entr" presetSubtype="0"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ppt_w</p:attrName>
                                        </p:attrNameLst>
                                      </p:cBhvr>
                                      <p:tavLst>
                                        <p:tav tm="0">
                                          <p:val>
                                            <p:strVal val="#ppt_w+.3"/>
                                          </p:val>
                                        </p:tav>
                                        <p:tav tm="100000">
                                          <p:val>
                                            <p:strVal val="#ppt_w"/>
                                          </p:val>
                                        </p:tav>
                                      </p:tavLst>
                                    </p:anim>
                                    <p:anim calcmode="lin" valueType="num">
                                      <p:cBhvr>
                                        <p:cTn id="14" dur="5000" fill="hold"/>
                                        <p:tgtEl>
                                          <p:spTgt spid="8"/>
                                        </p:tgtEl>
                                        <p:attrNameLst>
                                          <p:attrName>ppt_h</p:attrName>
                                        </p:attrNameLst>
                                      </p:cBhvr>
                                      <p:tavLst>
                                        <p:tav tm="0">
                                          <p:val>
                                            <p:strVal val="#ppt_h"/>
                                          </p:val>
                                        </p:tav>
                                        <p:tav tm="100000">
                                          <p:val>
                                            <p:strVal val="#ppt_h"/>
                                          </p:val>
                                        </p:tav>
                                      </p:tavLst>
                                    </p:anim>
                                    <p:animEffect transition="in" filter="fade">
                                      <p:cBhvr>
                                        <p:cTn id="15"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just">
              <a:defRPr/>
            </a:pP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La presenza dell’”homo sapiens” nel Paese risale al 32.000 a.C., come emerge da ritrovamenti del “Paleolitico superiore </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Gravettiano</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nei monti della Crimea.</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Il territorio è stato abitato , nel tempo, dai Cimmeri(</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IX°</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,sec a.C.), dagli Sciiti di ceppo iraniano, dai Sarmati, dagli </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Jazigi</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dai Goti(230), dagli Unni(370),Bulgari,</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Cazari</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Peceneghi</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(890),dai Mongoli,Polacchi,Russi zaristi, Russi sovietici. </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La Galizia fu anche occupata dagli austroungarici.</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Nel 1990 l’Ucraina proclamò la propria indipendenza.</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Nel 1991 venne eletto il </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Parlamento ed il </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I°Presidente</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del nuovo Stato autonomo.</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endParaRPr lang="it-IT" sz="1800" b="1" dirty="0">
              <a:solidFill>
                <a:srgbClr val="FFC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30141">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olo 1"/>
          <p:cNvSpPr>
            <a:spLocks noGrp="1"/>
          </p:cNvSpPr>
          <p:nvPr>
            <p:ph type="title"/>
          </p:nvPr>
        </p:nvSpPr>
        <p:spPr/>
        <p:txBody>
          <a:bodyPr/>
          <a:lstStyle/>
          <a:p>
            <a:endParaRPr lang="it-IT" smtClean="0"/>
          </a:p>
        </p:txBody>
      </p:sp>
      <p:pic>
        <p:nvPicPr>
          <p:cNvPr id="32771" name="Immagine 6" descr="Palazzo dei Conti Shenborn_ in Oblast Zakarpatia.jpg"/>
          <p:cNvPicPr>
            <a:picLocks noChangeAspect="1"/>
          </p:cNvPicPr>
          <p:nvPr/>
        </p:nvPicPr>
        <p:blipFill>
          <a:blip r:embed="rId2"/>
          <a:srcRect/>
          <a:stretch>
            <a:fillRect/>
          </a:stretch>
        </p:blipFill>
        <p:spPr bwMode="auto">
          <a:xfrm>
            <a:off x="4516438" y="2536825"/>
            <a:ext cx="111125" cy="69850"/>
          </a:xfrm>
          <a:prstGeom prst="rect">
            <a:avLst/>
          </a:prstGeom>
          <a:noFill/>
          <a:ln w="9525">
            <a:noFill/>
            <a:miter lim="800000"/>
            <a:headEnd/>
            <a:tailEnd/>
          </a:ln>
        </p:spPr>
      </p:pic>
      <p:pic>
        <p:nvPicPr>
          <p:cNvPr id="32772" name="Immagine 7" descr="Palazzo dei Conti Shenborn_ in Oblast Zakarpatia.jpg"/>
          <p:cNvPicPr>
            <a:picLocks noChangeAspect="1"/>
          </p:cNvPicPr>
          <p:nvPr/>
        </p:nvPicPr>
        <p:blipFill>
          <a:blip r:embed="rId3"/>
          <a:srcRect/>
          <a:stretch>
            <a:fillRect/>
          </a:stretch>
        </p:blipFill>
        <p:spPr bwMode="auto">
          <a:xfrm>
            <a:off x="0" y="0"/>
            <a:ext cx="9144000" cy="5616575"/>
          </a:xfrm>
          <a:prstGeom prst="rect">
            <a:avLst/>
          </a:prstGeom>
          <a:noFill/>
          <a:ln w="9525">
            <a:noFill/>
            <a:miter lim="800000"/>
            <a:headEnd/>
            <a:tailEnd/>
          </a:ln>
        </p:spPr>
      </p:pic>
      <p:sp>
        <p:nvSpPr>
          <p:cNvPr id="32773" name="Segnaposto contenuto 8"/>
          <p:cNvSpPr>
            <a:spLocks noGrp="1"/>
          </p:cNvSpPr>
          <p:nvPr>
            <p:ph idx="1"/>
          </p:nvPr>
        </p:nvSpPr>
        <p:spPr/>
        <p:txBody>
          <a:bodyPr/>
          <a:lstStyle/>
          <a:p>
            <a:endParaRPr lang="it-IT" smtClean="0"/>
          </a:p>
        </p:txBody>
      </p:sp>
      <p:pic>
        <p:nvPicPr>
          <p:cNvPr id="32774" name="Immagine 6" descr="STEMMA Uzhorod.png"/>
          <p:cNvPicPr>
            <a:picLocks noChangeAspect="1"/>
          </p:cNvPicPr>
          <p:nvPr/>
        </p:nvPicPr>
        <p:blipFill>
          <a:blip r:embed="rId4"/>
          <a:srcRect/>
          <a:stretch>
            <a:fillRect/>
          </a:stretch>
        </p:blipFill>
        <p:spPr bwMode="auto">
          <a:xfrm>
            <a:off x="214313" y="142875"/>
            <a:ext cx="1325562" cy="1379538"/>
          </a:xfrm>
          <a:prstGeom prst="rect">
            <a:avLst/>
          </a:prstGeom>
          <a:noFill/>
          <a:ln w="9525">
            <a:noFill/>
            <a:miter lim="800000"/>
            <a:headEnd/>
            <a:tailEnd/>
          </a:ln>
        </p:spPr>
      </p:pic>
      <p:sp>
        <p:nvSpPr>
          <p:cNvPr id="6" name="CasellaDiTesto 5"/>
          <p:cNvSpPr txBox="1"/>
          <p:nvPr/>
        </p:nvSpPr>
        <p:spPr>
          <a:xfrm>
            <a:off x="1714500" y="214313"/>
            <a:ext cx="1428750" cy="369887"/>
          </a:xfrm>
          <a:prstGeom prst="rect">
            <a:avLst/>
          </a:prstGeom>
          <a:noFill/>
          <a:ln w="6350">
            <a:solidFill>
              <a:srgbClr val="FFFF0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UŽHOROD</a:t>
            </a:r>
          </a:p>
        </p:txBody>
      </p:sp>
    </p:spTree>
  </p:cSld>
  <p:clrMapOvr>
    <a:masterClrMapping/>
  </p:clrMapOvr>
  <p:transition spd="slow" advTm="5078">
    <p:pull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magine 6" descr="2012_0711_yalta_12511.jpg"/>
          <p:cNvPicPr>
            <a:picLocks noChangeAspect="1"/>
          </p:cNvPicPr>
          <p:nvPr/>
        </p:nvPicPr>
        <p:blipFill>
          <a:blip r:embed="rId2"/>
          <a:srcRect/>
          <a:stretch>
            <a:fillRect/>
          </a:stretch>
        </p:blipFill>
        <p:spPr bwMode="auto">
          <a:xfrm>
            <a:off x="0" y="0"/>
            <a:ext cx="10125075" cy="5345113"/>
          </a:xfrm>
          <a:prstGeom prst="rect">
            <a:avLst/>
          </a:prstGeom>
          <a:noFill/>
          <a:ln w="9525">
            <a:noFill/>
            <a:miter lim="800000"/>
            <a:headEnd/>
            <a:tailEnd/>
          </a:ln>
        </p:spPr>
      </p:pic>
      <p:sp>
        <p:nvSpPr>
          <p:cNvPr id="8" name="CasellaDiTesto 7"/>
          <p:cNvSpPr txBox="1"/>
          <p:nvPr/>
        </p:nvSpPr>
        <p:spPr>
          <a:xfrm>
            <a:off x="1571625" y="214313"/>
            <a:ext cx="2143125" cy="369887"/>
          </a:xfrm>
          <a:prstGeom prst="rect">
            <a:avLst/>
          </a:prstGeom>
          <a:noFill/>
          <a:ln>
            <a:solidFill>
              <a:srgbClr val="0070C0"/>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YALTA (Crimea)</a:t>
            </a:r>
          </a:p>
        </p:txBody>
      </p:sp>
      <p:pic>
        <p:nvPicPr>
          <p:cNvPr id="33796" name="Immagine 5" descr="STEMMA Yalta.jpg"/>
          <p:cNvPicPr>
            <a:picLocks noChangeAspect="1"/>
          </p:cNvPicPr>
          <p:nvPr/>
        </p:nvPicPr>
        <p:blipFill>
          <a:blip r:embed="rId3"/>
          <a:srcRect/>
          <a:stretch>
            <a:fillRect/>
          </a:stretch>
        </p:blipFill>
        <p:spPr bwMode="auto">
          <a:xfrm>
            <a:off x="214313" y="142875"/>
            <a:ext cx="1128712" cy="1079500"/>
          </a:xfrm>
          <a:prstGeom prst="rect">
            <a:avLst/>
          </a:prstGeom>
          <a:noFill/>
          <a:ln w="9525">
            <a:solidFill>
              <a:srgbClr val="0070C0"/>
            </a:solidFill>
            <a:miter lim="800000"/>
            <a:headEnd/>
            <a:tailEnd/>
          </a:ln>
        </p:spPr>
      </p:pic>
    </p:spTree>
  </p:cSld>
  <p:clrMapOvr>
    <a:masterClrMapping/>
  </p:clrMapOvr>
  <p:transition spd="slow" advTm="5359">
    <p:pull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it-IT" smtClean="0"/>
          </a:p>
        </p:txBody>
      </p:sp>
      <p:sp>
        <p:nvSpPr>
          <p:cNvPr id="34819" name="Rectangle 3"/>
          <p:cNvSpPr>
            <a:spLocks noGrp="1" noChangeArrowheads="1"/>
          </p:cNvSpPr>
          <p:nvPr>
            <p:ph type="body" idx="1"/>
          </p:nvPr>
        </p:nvSpPr>
        <p:spPr/>
        <p:txBody>
          <a:bodyPr/>
          <a:lstStyle/>
          <a:p>
            <a:pPr eaLnBrk="1" hangingPunct="1"/>
            <a:endParaRPr lang="it-IT" smtClean="0"/>
          </a:p>
        </p:txBody>
      </p:sp>
      <p:pic>
        <p:nvPicPr>
          <p:cNvPr id="34820" name="Immagine 4" descr="800px-Massandra_Back palazzo.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CasellaDiTesto 5"/>
          <p:cNvSpPr txBox="1"/>
          <p:nvPr/>
        </p:nvSpPr>
        <p:spPr>
          <a:xfrm>
            <a:off x="5143500" y="0"/>
            <a:ext cx="3714750" cy="369888"/>
          </a:xfrm>
          <a:prstGeom prst="rect">
            <a:avLst/>
          </a:prstGeom>
          <a:noFill/>
          <a:ln>
            <a:solidFill>
              <a:srgbClr val="002060"/>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Palazzo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Massandra</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Yalta</a:t>
            </a:r>
          </a:p>
        </p:txBody>
      </p:sp>
    </p:spTree>
  </p:cSld>
  <p:clrMapOvr>
    <a:masterClrMapping/>
  </p:clrMapOvr>
  <p:transition spd="slow" advTm="5047">
    <p:zoom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it-IT" smtClean="0"/>
          </a:p>
        </p:txBody>
      </p:sp>
      <p:sp>
        <p:nvSpPr>
          <p:cNvPr id="35843" name="Rectangle 3"/>
          <p:cNvSpPr>
            <a:spLocks noGrp="1" noChangeArrowheads="1"/>
          </p:cNvSpPr>
          <p:nvPr>
            <p:ph type="body" idx="1"/>
          </p:nvPr>
        </p:nvSpPr>
        <p:spPr/>
        <p:txBody>
          <a:bodyPr/>
          <a:lstStyle/>
          <a:p>
            <a:pPr eaLnBrk="1" hangingPunct="1"/>
            <a:endParaRPr lang="it-IT" smtClean="0"/>
          </a:p>
        </p:txBody>
      </p:sp>
      <p:pic>
        <p:nvPicPr>
          <p:cNvPr id="35844" name="Immagine 5" descr="Crimea_South_Coast_04-14_img12_Yalta_Alexander_Nevsky_Church.jpg"/>
          <p:cNvPicPr>
            <a:picLocks noChangeAspect="1"/>
          </p:cNvPicPr>
          <p:nvPr/>
        </p:nvPicPr>
        <p:blipFill>
          <a:blip r:embed="rId2"/>
          <a:srcRect/>
          <a:stretch>
            <a:fillRect/>
          </a:stretch>
        </p:blipFill>
        <p:spPr bwMode="auto">
          <a:xfrm>
            <a:off x="4572000" y="-4763"/>
            <a:ext cx="4572000" cy="5148263"/>
          </a:xfrm>
          <a:prstGeom prst="rect">
            <a:avLst/>
          </a:prstGeom>
          <a:noFill/>
          <a:ln w="9525">
            <a:noFill/>
            <a:miter lim="800000"/>
            <a:headEnd/>
            <a:tailEnd/>
          </a:ln>
        </p:spPr>
      </p:pic>
      <p:pic>
        <p:nvPicPr>
          <p:cNvPr id="35845" name="Immagine 7" descr="ialta4.jpg"/>
          <p:cNvPicPr>
            <a:picLocks noChangeAspect="1"/>
          </p:cNvPicPr>
          <p:nvPr/>
        </p:nvPicPr>
        <p:blipFill>
          <a:blip r:embed="rId3"/>
          <a:srcRect/>
          <a:stretch>
            <a:fillRect/>
          </a:stretch>
        </p:blipFill>
        <p:spPr bwMode="auto">
          <a:xfrm>
            <a:off x="0" y="0"/>
            <a:ext cx="4479925" cy="2519363"/>
          </a:xfrm>
          <a:prstGeom prst="rect">
            <a:avLst/>
          </a:prstGeom>
          <a:noFill/>
          <a:ln w="9525">
            <a:noFill/>
            <a:miter lim="800000"/>
            <a:headEnd/>
            <a:tailEnd/>
          </a:ln>
        </p:spPr>
      </p:pic>
      <p:sp>
        <p:nvSpPr>
          <p:cNvPr id="5" name="Rettangolo 4"/>
          <p:cNvSpPr/>
          <p:nvPr/>
        </p:nvSpPr>
        <p:spPr>
          <a:xfrm>
            <a:off x="1500188" y="107950"/>
            <a:ext cx="1357312" cy="234950"/>
          </a:xfrm>
          <a:prstGeom prst="rect">
            <a:avLst/>
          </a:prstGeom>
          <a:noFill/>
          <a:ln w="6350">
            <a:solidFill>
              <a:srgbClr val="5858C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Yalta </a:t>
            </a:r>
          </a:p>
        </p:txBody>
      </p:sp>
      <p:sp>
        <p:nvSpPr>
          <p:cNvPr id="9" name="CasellaDiTesto 8"/>
          <p:cNvSpPr txBox="1"/>
          <p:nvPr/>
        </p:nvSpPr>
        <p:spPr>
          <a:xfrm>
            <a:off x="4857750" y="357188"/>
            <a:ext cx="2654300" cy="307975"/>
          </a:xfrm>
          <a:prstGeom prst="rect">
            <a:avLst/>
          </a:prstGeom>
          <a:noFill/>
        </p:spPr>
        <p:txBody>
          <a:bodyPr wrap="none">
            <a:spAutoFit/>
          </a:bodyPr>
          <a:lstStyle/>
          <a:p>
            <a:pPr>
              <a:defRPr/>
            </a:pPr>
            <a:r>
              <a:rPr lang="it-IT" sz="1400"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Chiesa Alexander </a:t>
            </a:r>
            <a:r>
              <a:rPr lang="it-IT" sz="1400"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Nevsky</a:t>
            </a:r>
            <a:endParaRPr lang="it-IT" sz="1400"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pic>
        <p:nvPicPr>
          <p:cNvPr id="35848" name="Immagine 9" descr="Recreation_Complex_at_Yalta_on_the_street_of_Embankment_d2.jpg"/>
          <p:cNvPicPr>
            <a:picLocks noChangeAspect="1"/>
          </p:cNvPicPr>
          <p:nvPr/>
        </p:nvPicPr>
        <p:blipFill>
          <a:blip r:embed="rId4"/>
          <a:srcRect/>
          <a:stretch>
            <a:fillRect/>
          </a:stretch>
        </p:blipFill>
        <p:spPr bwMode="auto">
          <a:xfrm>
            <a:off x="0" y="2571750"/>
            <a:ext cx="4481513" cy="2987675"/>
          </a:xfrm>
          <a:prstGeom prst="rect">
            <a:avLst/>
          </a:prstGeom>
          <a:noFill/>
          <a:ln w="9525">
            <a:noFill/>
            <a:miter lim="800000"/>
            <a:headEnd/>
            <a:tailEnd/>
          </a:ln>
        </p:spPr>
      </p:pic>
    </p:spTree>
  </p:cSld>
  <p:clrMapOvr>
    <a:masterClrMapping/>
  </p:clrMapOvr>
  <p:transition spd="slow" advTm="7032">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it-IT" smtClean="0"/>
          </a:p>
        </p:txBody>
      </p:sp>
      <p:sp>
        <p:nvSpPr>
          <p:cNvPr id="36867" name="Rectangle 3"/>
          <p:cNvSpPr>
            <a:spLocks noGrp="1" noChangeArrowheads="1"/>
          </p:cNvSpPr>
          <p:nvPr>
            <p:ph type="body" idx="1"/>
          </p:nvPr>
        </p:nvSpPr>
        <p:spPr/>
        <p:txBody>
          <a:bodyPr/>
          <a:lstStyle/>
          <a:p>
            <a:pPr eaLnBrk="1" hangingPunct="1"/>
            <a:endParaRPr lang="it-IT" smtClean="0"/>
          </a:p>
        </p:txBody>
      </p:sp>
      <p:sp>
        <p:nvSpPr>
          <p:cNvPr id="5" name="Rettangolo 4"/>
          <p:cNvSpPr/>
          <p:nvPr/>
        </p:nvSpPr>
        <p:spPr>
          <a:xfrm>
            <a:off x="2357438" y="214313"/>
            <a:ext cx="1857375" cy="257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Sebastopoli</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p>
        </p:txBody>
      </p:sp>
      <p:pic>
        <p:nvPicPr>
          <p:cNvPr id="36869" name="Immagine 5" descr="krym.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7" name="CasellaDiTesto 6"/>
          <p:cNvSpPr txBox="1"/>
          <p:nvPr/>
        </p:nvSpPr>
        <p:spPr>
          <a:xfrm>
            <a:off x="6929438" y="285750"/>
            <a:ext cx="874712" cy="369888"/>
          </a:xfrm>
          <a:prstGeom prst="rect">
            <a:avLst/>
          </a:prstGeom>
          <a:noFill/>
          <a:ln>
            <a:solidFill>
              <a:srgbClr val="0070C0"/>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Yalta</a:t>
            </a:r>
          </a:p>
        </p:txBody>
      </p:sp>
    </p:spTree>
  </p:cSld>
  <p:clrMapOvr>
    <a:masterClrMapping/>
  </p:clrMapOvr>
  <p:transition spd="slow" advTm="5203">
    <p:zoom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it-IT" smtClean="0"/>
          </a:p>
        </p:txBody>
      </p:sp>
      <p:sp>
        <p:nvSpPr>
          <p:cNvPr id="37891" name="Rectangle 3"/>
          <p:cNvSpPr>
            <a:spLocks noGrp="1" noChangeArrowheads="1"/>
          </p:cNvSpPr>
          <p:nvPr>
            <p:ph type="body" idx="1"/>
          </p:nvPr>
        </p:nvSpPr>
        <p:spPr/>
        <p:txBody>
          <a:bodyPr/>
          <a:lstStyle/>
          <a:p>
            <a:pPr eaLnBrk="1" hangingPunct="1"/>
            <a:endParaRPr lang="it-IT" smtClean="0"/>
          </a:p>
        </p:txBody>
      </p:sp>
      <p:pic>
        <p:nvPicPr>
          <p:cNvPr id="37892" name="Immagine 4" descr="800px-Alupka_castle6.jpg"/>
          <p:cNvPicPr>
            <a:picLocks noChangeAspect="1"/>
          </p:cNvPicPr>
          <p:nvPr/>
        </p:nvPicPr>
        <p:blipFill>
          <a:blip r:embed="rId2"/>
          <a:srcRect/>
          <a:stretch>
            <a:fillRect/>
          </a:stretch>
        </p:blipFill>
        <p:spPr bwMode="auto">
          <a:xfrm>
            <a:off x="0" y="0"/>
            <a:ext cx="9144000" cy="5156200"/>
          </a:xfrm>
          <a:prstGeom prst="rect">
            <a:avLst/>
          </a:prstGeom>
          <a:noFill/>
          <a:ln w="9525">
            <a:noFill/>
            <a:miter lim="800000"/>
            <a:headEnd/>
            <a:tailEnd/>
          </a:ln>
        </p:spPr>
      </p:pic>
      <p:sp>
        <p:nvSpPr>
          <p:cNvPr id="6" name="CasellaDiTesto 5"/>
          <p:cNvSpPr txBox="1"/>
          <p:nvPr/>
        </p:nvSpPr>
        <p:spPr>
          <a:xfrm>
            <a:off x="1500188" y="214313"/>
            <a:ext cx="4714875" cy="369887"/>
          </a:xfrm>
          <a:prstGeom prst="rect">
            <a:avLst/>
          </a:prstGeom>
          <a:noFill/>
          <a:ln>
            <a:solidFill>
              <a:srgbClr val="002060"/>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ALUPKA(Crimea)-Palazzo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Vorontsov</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p>
        </p:txBody>
      </p:sp>
      <p:pic>
        <p:nvPicPr>
          <p:cNvPr id="37894" name="Immagine 6" descr="STEMMA Alupka.png"/>
          <p:cNvPicPr>
            <a:picLocks noChangeAspect="1"/>
          </p:cNvPicPr>
          <p:nvPr/>
        </p:nvPicPr>
        <p:blipFill>
          <a:blip r:embed="rId3"/>
          <a:srcRect/>
          <a:stretch>
            <a:fillRect/>
          </a:stretch>
        </p:blipFill>
        <p:spPr bwMode="auto">
          <a:xfrm>
            <a:off x="142875" y="142875"/>
            <a:ext cx="965200" cy="1368425"/>
          </a:xfrm>
          <a:prstGeom prst="rect">
            <a:avLst/>
          </a:prstGeom>
          <a:noFill/>
          <a:ln w="9525">
            <a:noFill/>
            <a:miter lim="800000"/>
            <a:headEnd/>
            <a:tailEnd/>
          </a:ln>
        </p:spPr>
      </p:pic>
    </p:spTree>
  </p:cSld>
  <p:clrMapOvr>
    <a:masterClrMapping/>
  </p:clrMapOvr>
  <p:transition spd="slow" advTm="5140">
    <p:zoom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it-IT" smtClean="0"/>
          </a:p>
        </p:txBody>
      </p:sp>
      <p:sp>
        <p:nvSpPr>
          <p:cNvPr id="38915" name="Rectangle 3"/>
          <p:cNvSpPr>
            <a:spLocks noGrp="1" noChangeArrowheads="1"/>
          </p:cNvSpPr>
          <p:nvPr>
            <p:ph type="body" idx="1"/>
          </p:nvPr>
        </p:nvSpPr>
        <p:spPr/>
        <p:txBody>
          <a:bodyPr/>
          <a:lstStyle/>
          <a:p>
            <a:pPr eaLnBrk="1" hangingPunct="1"/>
            <a:endParaRPr lang="it-IT" smtClean="0"/>
          </a:p>
        </p:txBody>
      </p:sp>
      <p:pic>
        <p:nvPicPr>
          <p:cNvPr id="38916" name="Immagine 5" descr="Vorontsovsk iPalace.jpg"/>
          <p:cNvPicPr>
            <a:picLocks noChangeAspect="1"/>
          </p:cNvPicPr>
          <p:nvPr/>
        </p:nvPicPr>
        <p:blipFill>
          <a:blip r:embed="rId2"/>
          <a:srcRect/>
          <a:stretch>
            <a:fillRect/>
          </a:stretch>
        </p:blipFill>
        <p:spPr bwMode="auto">
          <a:xfrm>
            <a:off x="-142875" y="-41275"/>
            <a:ext cx="9286875" cy="5184775"/>
          </a:xfrm>
          <a:prstGeom prst="rect">
            <a:avLst/>
          </a:prstGeom>
          <a:noFill/>
          <a:ln w="9525">
            <a:noFill/>
            <a:miter lim="800000"/>
            <a:headEnd/>
            <a:tailEnd/>
          </a:ln>
        </p:spPr>
      </p:pic>
      <p:sp>
        <p:nvSpPr>
          <p:cNvPr id="5" name="CasellaDiTesto 4"/>
          <p:cNvSpPr txBox="1"/>
          <p:nvPr/>
        </p:nvSpPr>
        <p:spPr>
          <a:xfrm>
            <a:off x="785813" y="374650"/>
            <a:ext cx="3906837" cy="369888"/>
          </a:xfrm>
          <a:prstGeom prst="rect">
            <a:avLst/>
          </a:prstGeom>
          <a:noFill/>
          <a:ln>
            <a:solidFill>
              <a:schemeClr val="accent2">
                <a:lumMod val="60000"/>
                <a:lumOff val="40000"/>
              </a:schemeClr>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Palazzo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Vorontsov</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Alupka</a:t>
            </a: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5141">
    <p:zoom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it-IT" smtClean="0"/>
          </a:p>
        </p:txBody>
      </p:sp>
      <p:sp>
        <p:nvSpPr>
          <p:cNvPr id="39939" name="Rectangle 3"/>
          <p:cNvSpPr>
            <a:spLocks noGrp="1" noChangeArrowheads="1"/>
          </p:cNvSpPr>
          <p:nvPr>
            <p:ph type="body" idx="1"/>
          </p:nvPr>
        </p:nvSpPr>
        <p:spPr/>
        <p:txBody>
          <a:bodyPr/>
          <a:lstStyle/>
          <a:p>
            <a:pPr eaLnBrk="1" hangingPunct="1"/>
            <a:endParaRPr lang="it-IT" smtClean="0"/>
          </a:p>
        </p:txBody>
      </p:sp>
      <p:pic>
        <p:nvPicPr>
          <p:cNvPr id="39940" name="Immagine 3" descr="Adler_Saeule,_Sewastopol.jpg"/>
          <p:cNvPicPr>
            <a:picLocks noChangeAspect="1"/>
          </p:cNvPicPr>
          <p:nvPr/>
        </p:nvPicPr>
        <p:blipFill>
          <a:blip r:embed="rId2"/>
          <a:srcRect/>
          <a:stretch>
            <a:fillRect/>
          </a:stretch>
        </p:blipFill>
        <p:spPr bwMode="auto">
          <a:xfrm>
            <a:off x="0" y="0"/>
            <a:ext cx="9167813" cy="5156200"/>
          </a:xfrm>
          <a:prstGeom prst="rect">
            <a:avLst/>
          </a:prstGeom>
          <a:noFill/>
          <a:ln w="9525">
            <a:noFill/>
            <a:miter lim="800000"/>
            <a:headEnd/>
            <a:tailEnd/>
          </a:ln>
        </p:spPr>
      </p:pic>
      <p:sp>
        <p:nvSpPr>
          <p:cNvPr id="5" name="CasellaDiTesto 4"/>
          <p:cNvSpPr txBox="1"/>
          <p:nvPr/>
        </p:nvSpPr>
        <p:spPr>
          <a:xfrm>
            <a:off x="1785938" y="214313"/>
            <a:ext cx="2928937" cy="369887"/>
          </a:xfrm>
          <a:prstGeom prst="rect">
            <a:avLst/>
          </a:prstGeom>
          <a:noFill/>
          <a:ln>
            <a:solidFill>
              <a:srgbClr val="0070C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SEBASTOPOLI (Crimea)</a:t>
            </a:r>
          </a:p>
        </p:txBody>
      </p:sp>
      <p:pic>
        <p:nvPicPr>
          <p:cNvPr id="39942" name="Immagine 5" descr="STEMMA Sebastopoli.png"/>
          <p:cNvPicPr>
            <a:picLocks noChangeAspect="1"/>
          </p:cNvPicPr>
          <p:nvPr/>
        </p:nvPicPr>
        <p:blipFill>
          <a:blip r:embed="rId3"/>
          <a:srcRect/>
          <a:stretch>
            <a:fillRect/>
          </a:stretch>
        </p:blipFill>
        <p:spPr bwMode="auto">
          <a:xfrm>
            <a:off x="214313" y="142875"/>
            <a:ext cx="1524000" cy="1622425"/>
          </a:xfrm>
          <a:prstGeom prst="rect">
            <a:avLst/>
          </a:prstGeom>
          <a:noFill/>
          <a:ln w="9525">
            <a:noFill/>
            <a:miter lim="800000"/>
            <a:headEnd/>
            <a:tailEnd/>
          </a:ln>
        </p:spPr>
      </p:pic>
    </p:spTree>
  </p:cSld>
  <p:clrMapOvr>
    <a:masterClrMapping/>
  </p:clrMapOvr>
  <p:transition spd="slow" advTm="4875">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it-IT" smtClean="0"/>
          </a:p>
        </p:txBody>
      </p:sp>
      <p:sp>
        <p:nvSpPr>
          <p:cNvPr id="40963" name="Rectangle 3"/>
          <p:cNvSpPr>
            <a:spLocks noGrp="1" noChangeArrowheads="1"/>
          </p:cNvSpPr>
          <p:nvPr>
            <p:ph type="body" idx="1"/>
          </p:nvPr>
        </p:nvSpPr>
        <p:spPr/>
        <p:txBody>
          <a:bodyPr/>
          <a:lstStyle/>
          <a:p>
            <a:pPr eaLnBrk="1" hangingPunct="1"/>
            <a:endParaRPr lang="it-IT" smtClean="0"/>
          </a:p>
        </p:txBody>
      </p:sp>
      <p:pic>
        <p:nvPicPr>
          <p:cNvPr id="40964" name="Picture 4" descr="Sebastopol"/>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Rettangolo 4"/>
          <p:cNvSpPr/>
          <p:nvPr/>
        </p:nvSpPr>
        <p:spPr>
          <a:xfrm>
            <a:off x="428625" y="160338"/>
            <a:ext cx="1785938" cy="268287"/>
          </a:xfrm>
          <a:prstGeom prst="rect">
            <a:avLst/>
          </a:prstGeom>
          <a:ln>
            <a:solidFill>
              <a:srgbClr val="5858C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Sebastopoli</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a:t>
            </a:r>
          </a:p>
        </p:txBody>
      </p:sp>
    </p:spTree>
  </p:cSld>
  <p:clrMapOvr>
    <a:masterClrMapping/>
  </p:clrMapOvr>
  <p:transition spd="slow" advTm="4953">
    <p:zoom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endParaRPr lang="it-IT" smtClean="0"/>
          </a:p>
        </p:txBody>
      </p:sp>
      <p:sp>
        <p:nvSpPr>
          <p:cNvPr id="41987" name="Rectangle 3"/>
          <p:cNvSpPr>
            <a:spLocks noGrp="1" noChangeArrowheads="1"/>
          </p:cNvSpPr>
          <p:nvPr>
            <p:ph type="body" idx="1"/>
          </p:nvPr>
        </p:nvSpPr>
        <p:spPr/>
        <p:txBody>
          <a:bodyPr/>
          <a:lstStyle/>
          <a:p>
            <a:pPr eaLnBrk="1" hangingPunct="1"/>
            <a:endParaRPr lang="it-IT" smtClean="0"/>
          </a:p>
        </p:txBody>
      </p:sp>
      <p:pic>
        <p:nvPicPr>
          <p:cNvPr id="41988" name="Immagine 5" descr="crimea-saint-vladimir-cathedral.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CasellaDiTesto 4"/>
          <p:cNvSpPr txBox="1"/>
          <p:nvPr/>
        </p:nvSpPr>
        <p:spPr>
          <a:xfrm>
            <a:off x="214313" y="322263"/>
            <a:ext cx="7715250" cy="369887"/>
          </a:xfrm>
          <a:prstGeom prst="rect">
            <a:avLst/>
          </a:prstGeom>
          <a:noFill/>
          <a:ln>
            <a:no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Cattedrale S. Vladimiro      -           </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Sebastopoli</a:t>
            </a: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5094">
    <p:zoom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endParaRPr lang="it-IT" smtClean="0"/>
          </a:p>
        </p:txBody>
      </p:sp>
      <p:sp>
        <p:nvSpPr>
          <p:cNvPr id="43011" name="Rectangle 3"/>
          <p:cNvSpPr>
            <a:spLocks noGrp="1" noChangeArrowheads="1"/>
          </p:cNvSpPr>
          <p:nvPr>
            <p:ph type="body" idx="1"/>
          </p:nvPr>
        </p:nvSpPr>
        <p:spPr/>
        <p:txBody>
          <a:bodyPr/>
          <a:lstStyle/>
          <a:p>
            <a:pPr eaLnBrk="1" hangingPunct="1"/>
            <a:endParaRPr lang="it-IT" smtClean="0"/>
          </a:p>
        </p:txBody>
      </p:sp>
      <p:pic>
        <p:nvPicPr>
          <p:cNvPr id="43012" name="Immagine 5" descr="Simferopol.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CasellaDiTesto 4"/>
          <p:cNvSpPr txBox="1"/>
          <p:nvPr/>
        </p:nvSpPr>
        <p:spPr>
          <a:xfrm>
            <a:off x="2000250" y="214313"/>
            <a:ext cx="3000375" cy="369887"/>
          </a:xfrm>
          <a:prstGeom prst="rect">
            <a:avLst/>
          </a:prstGeom>
          <a:noFill/>
          <a:ln>
            <a:solidFill>
              <a:srgbClr val="5858C8"/>
            </a:solid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SINFEROPOLI (Crimea)</a:t>
            </a:r>
          </a:p>
        </p:txBody>
      </p:sp>
      <p:pic>
        <p:nvPicPr>
          <p:cNvPr id="43014" name="Immagine 6" descr="STEMMA Sinferopoli.png"/>
          <p:cNvPicPr>
            <a:picLocks noChangeAspect="1"/>
          </p:cNvPicPr>
          <p:nvPr/>
        </p:nvPicPr>
        <p:blipFill>
          <a:blip r:embed="rId3"/>
          <a:srcRect/>
          <a:stretch>
            <a:fillRect/>
          </a:stretch>
        </p:blipFill>
        <p:spPr bwMode="auto">
          <a:xfrm>
            <a:off x="357188" y="142875"/>
            <a:ext cx="1428750" cy="1476375"/>
          </a:xfrm>
          <a:prstGeom prst="rect">
            <a:avLst/>
          </a:prstGeom>
          <a:noFill/>
          <a:ln w="9525">
            <a:noFill/>
            <a:miter lim="800000"/>
            <a:headEnd/>
            <a:tailEnd/>
          </a:ln>
        </p:spPr>
      </p:pic>
    </p:spTree>
  </p:cSld>
  <p:clrMapOvr>
    <a:masterClrMapping/>
  </p:clrMapOvr>
  <p:transition spd="slow" advTm="5015">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endParaRPr lang="it-IT" smtClean="0"/>
          </a:p>
        </p:txBody>
      </p:sp>
      <p:sp>
        <p:nvSpPr>
          <p:cNvPr id="44035" name="Rectangle 3"/>
          <p:cNvSpPr>
            <a:spLocks noGrp="1" noChangeArrowheads="1"/>
          </p:cNvSpPr>
          <p:nvPr>
            <p:ph type="body" idx="1"/>
          </p:nvPr>
        </p:nvSpPr>
        <p:spPr/>
        <p:txBody>
          <a:bodyPr/>
          <a:lstStyle/>
          <a:p>
            <a:pPr eaLnBrk="1" hangingPunct="1"/>
            <a:endParaRPr lang="it-IT" smtClean="0"/>
          </a:p>
        </p:txBody>
      </p:sp>
      <p:pic>
        <p:nvPicPr>
          <p:cNvPr id="44036" name="Immagine 7" descr="View_of_Sudak_from_Genoese_Fortress.jpg"/>
          <p:cNvPicPr>
            <a:picLocks noChangeAspect="1"/>
          </p:cNvPicPr>
          <p:nvPr/>
        </p:nvPicPr>
        <p:blipFill>
          <a:blip r:embed="rId2"/>
          <a:srcRect/>
          <a:stretch>
            <a:fillRect/>
          </a:stretch>
        </p:blipFill>
        <p:spPr bwMode="auto">
          <a:xfrm>
            <a:off x="-285750" y="0"/>
            <a:ext cx="10523538" cy="5148263"/>
          </a:xfrm>
          <a:prstGeom prst="rect">
            <a:avLst/>
          </a:prstGeom>
          <a:noFill/>
          <a:ln w="9525">
            <a:noFill/>
            <a:miter lim="800000"/>
            <a:headEnd/>
            <a:tailEnd/>
          </a:ln>
        </p:spPr>
      </p:pic>
      <p:pic>
        <p:nvPicPr>
          <p:cNvPr id="44037" name="Immagine 5" descr="STEMMA Sudak.gif"/>
          <p:cNvPicPr>
            <a:picLocks noChangeAspect="1"/>
          </p:cNvPicPr>
          <p:nvPr/>
        </p:nvPicPr>
        <p:blipFill>
          <a:blip r:embed="rId3"/>
          <a:srcRect/>
          <a:stretch>
            <a:fillRect/>
          </a:stretch>
        </p:blipFill>
        <p:spPr bwMode="auto">
          <a:xfrm>
            <a:off x="142875" y="142875"/>
            <a:ext cx="958850" cy="1331913"/>
          </a:xfrm>
          <a:prstGeom prst="rect">
            <a:avLst/>
          </a:prstGeom>
          <a:noFill/>
          <a:ln w="9525">
            <a:noFill/>
            <a:miter lim="800000"/>
            <a:headEnd/>
            <a:tailEnd/>
          </a:ln>
        </p:spPr>
      </p:pic>
      <p:sp>
        <p:nvSpPr>
          <p:cNvPr id="7" name="CasellaDiTesto 6"/>
          <p:cNvSpPr txBox="1"/>
          <p:nvPr/>
        </p:nvSpPr>
        <p:spPr>
          <a:xfrm>
            <a:off x="1500188" y="374650"/>
            <a:ext cx="5143500" cy="369888"/>
          </a:xfrm>
          <a:prstGeom prst="rect">
            <a:avLst/>
          </a:prstGeom>
          <a:noFill/>
          <a:ln>
            <a:solidFill>
              <a:schemeClr val="accent1"/>
            </a:solidFill>
          </a:ln>
        </p:spPr>
        <p:txBody>
          <a:bodyPr>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SUDAK (Crimea)- La fortezza genovese</a:t>
            </a:r>
          </a:p>
        </p:txBody>
      </p:sp>
    </p:spTree>
  </p:cSld>
  <p:clrMapOvr>
    <a:masterClrMapping/>
  </p:clrMapOvr>
  <p:transition spd="slow" advTm="5203">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p:txBody>
          <a:bodyPr/>
          <a:lstStyle/>
          <a:p>
            <a:pPr eaLnBrk="1" hangingPunct="1"/>
            <a:endParaRPr lang="it-IT" smtClean="0"/>
          </a:p>
        </p:txBody>
      </p:sp>
      <p:pic>
        <p:nvPicPr>
          <p:cNvPr id="45059" name="Immagine 6" descr="kharkov-ukraine-look-from-rooftops-1.jpg"/>
          <p:cNvPicPr>
            <a:picLocks noChangeAspect="1"/>
          </p:cNvPicPr>
          <p:nvPr/>
        </p:nvPicPr>
        <p:blipFill>
          <a:blip r:embed="rId2"/>
          <a:srcRect/>
          <a:stretch>
            <a:fillRect/>
          </a:stretch>
        </p:blipFill>
        <p:spPr bwMode="auto">
          <a:xfrm>
            <a:off x="0" y="0"/>
            <a:ext cx="9237663" cy="6156325"/>
          </a:xfrm>
          <a:prstGeom prst="rect">
            <a:avLst/>
          </a:prstGeom>
          <a:noFill/>
          <a:ln w="9525">
            <a:noFill/>
            <a:miter lim="800000"/>
            <a:headEnd/>
            <a:tailEnd/>
          </a:ln>
        </p:spPr>
      </p:pic>
      <p:pic>
        <p:nvPicPr>
          <p:cNvPr id="45060" name="Immagine 5" descr="STEMMA Karkov.png"/>
          <p:cNvPicPr>
            <a:picLocks noChangeAspect="1"/>
          </p:cNvPicPr>
          <p:nvPr/>
        </p:nvPicPr>
        <p:blipFill>
          <a:blip r:embed="rId3"/>
          <a:srcRect/>
          <a:stretch>
            <a:fillRect/>
          </a:stretch>
        </p:blipFill>
        <p:spPr bwMode="auto">
          <a:xfrm>
            <a:off x="142875" y="142875"/>
            <a:ext cx="1108075" cy="1368425"/>
          </a:xfrm>
          <a:prstGeom prst="rect">
            <a:avLst/>
          </a:prstGeom>
          <a:noFill/>
          <a:ln w="9525">
            <a:noFill/>
            <a:miter lim="800000"/>
            <a:headEnd/>
            <a:tailEnd/>
          </a:ln>
        </p:spPr>
      </p:pic>
      <p:sp>
        <p:nvSpPr>
          <p:cNvPr id="5" name="CasellaDiTesto 4"/>
          <p:cNvSpPr txBox="1"/>
          <p:nvPr/>
        </p:nvSpPr>
        <p:spPr>
          <a:xfrm flipH="1">
            <a:off x="1500188" y="285750"/>
            <a:ext cx="1285875" cy="369888"/>
          </a:xfrm>
          <a:prstGeom prst="rect">
            <a:avLst/>
          </a:prstGeom>
          <a:noFill/>
          <a:ln>
            <a:solidFill>
              <a:srgbClr val="00823B"/>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KARKOV</a:t>
            </a:r>
          </a:p>
        </p:txBody>
      </p:sp>
    </p:spTree>
  </p:cSld>
  <p:clrMapOvr>
    <a:masterClrMapping/>
  </p:clrMapOvr>
  <p:transition spd="slow" advTm="5234">
    <p:pull dir="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endParaRPr lang="it-IT" smtClean="0"/>
          </a:p>
        </p:txBody>
      </p:sp>
      <p:sp>
        <p:nvSpPr>
          <p:cNvPr id="46083" name="Rectangle 3"/>
          <p:cNvSpPr>
            <a:spLocks noGrp="1" noChangeArrowheads="1"/>
          </p:cNvSpPr>
          <p:nvPr>
            <p:ph type="body" idx="1"/>
          </p:nvPr>
        </p:nvSpPr>
        <p:spPr>
          <a:xfrm>
            <a:off x="457200" y="1200150"/>
            <a:ext cx="8229600" cy="4014788"/>
          </a:xfrm>
        </p:spPr>
        <p:txBody>
          <a:bodyPr/>
          <a:lstStyle/>
          <a:p>
            <a:pPr eaLnBrk="1" hangingPunct="1"/>
            <a:endParaRPr lang="it-IT" smtClean="0"/>
          </a:p>
        </p:txBody>
      </p:sp>
      <p:pic>
        <p:nvPicPr>
          <p:cNvPr id="46084" name="Immagine 6" descr="78802     DNEPROPETROVSK.jpg"/>
          <p:cNvPicPr>
            <a:picLocks noChangeAspect="1"/>
          </p:cNvPicPr>
          <p:nvPr/>
        </p:nvPicPr>
        <p:blipFill>
          <a:blip r:embed="rId2"/>
          <a:srcRect/>
          <a:stretch>
            <a:fillRect/>
          </a:stretch>
        </p:blipFill>
        <p:spPr bwMode="auto">
          <a:xfrm>
            <a:off x="0" y="0"/>
            <a:ext cx="10912475" cy="5148263"/>
          </a:xfrm>
          <a:prstGeom prst="rect">
            <a:avLst/>
          </a:prstGeom>
          <a:noFill/>
          <a:ln w="9525">
            <a:noFill/>
            <a:miter lim="800000"/>
            <a:headEnd/>
            <a:tailEnd/>
          </a:ln>
        </p:spPr>
      </p:pic>
      <p:sp>
        <p:nvSpPr>
          <p:cNvPr id="6" name="CasellaDiTesto 5"/>
          <p:cNvSpPr txBox="1"/>
          <p:nvPr/>
        </p:nvSpPr>
        <p:spPr>
          <a:xfrm>
            <a:off x="1643063" y="214313"/>
            <a:ext cx="2143125" cy="369887"/>
          </a:xfrm>
          <a:prstGeom prst="rect">
            <a:avLst/>
          </a:prstGeom>
          <a:noFill/>
          <a:ln>
            <a:solidFill>
              <a:srgbClr val="5858C8"/>
            </a:solidFill>
          </a:ln>
        </p:spPr>
        <p:txBody>
          <a:bodyPr>
            <a:spAutoFit/>
          </a:bodyPr>
          <a:lstStyle/>
          <a:p>
            <a:pPr algn="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DNIPROPETROVSK</a:t>
            </a:r>
          </a:p>
        </p:txBody>
      </p:sp>
      <p:pic>
        <p:nvPicPr>
          <p:cNvPr id="46086" name="Immagine 8" descr="STEMMA Dnipropetrovsk.png"/>
          <p:cNvPicPr>
            <a:picLocks noChangeAspect="1"/>
          </p:cNvPicPr>
          <p:nvPr/>
        </p:nvPicPr>
        <p:blipFill>
          <a:blip r:embed="rId3"/>
          <a:srcRect/>
          <a:stretch>
            <a:fillRect/>
          </a:stretch>
        </p:blipFill>
        <p:spPr bwMode="auto">
          <a:xfrm>
            <a:off x="71438" y="142875"/>
            <a:ext cx="1274762" cy="1439863"/>
          </a:xfrm>
          <a:prstGeom prst="rect">
            <a:avLst/>
          </a:prstGeom>
          <a:noFill/>
          <a:ln w="9525">
            <a:noFill/>
            <a:miter lim="800000"/>
            <a:headEnd/>
            <a:tailEnd/>
          </a:ln>
        </p:spPr>
      </p:pic>
    </p:spTree>
  </p:cSld>
  <p:clrMapOvr>
    <a:masterClrMapping/>
  </p:clrMapOvr>
  <p:transition spd="slow" advTm="5094">
    <p:zoom dir="in"/>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endParaRPr lang="it-IT" smtClean="0"/>
          </a:p>
        </p:txBody>
      </p:sp>
      <p:sp>
        <p:nvSpPr>
          <p:cNvPr id="47107" name="Rectangle 3"/>
          <p:cNvSpPr>
            <a:spLocks noGrp="1" noChangeArrowheads="1"/>
          </p:cNvSpPr>
          <p:nvPr>
            <p:ph type="body" idx="1"/>
          </p:nvPr>
        </p:nvSpPr>
        <p:spPr/>
        <p:txBody>
          <a:bodyPr/>
          <a:lstStyle/>
          <a:p>
            <a:pPr eaLnBrk="1" hangingPunct="1"/>
            <a:endParaRPr lang="it-IT" smtClean="0"/>
          </a:p>
        </p:txBody>
      </p:sp>
      <p:pic>
        <p:nvPicPr>
          <p:cNvPr id="47108" name="Immagine 5" descr="Dnipropetrowsk.jpg"/>
          <p:cNvPicPr>
            <a:picLocks noChangeAspect="1"/>
          </p:cNvPicPr>
          <p:nvPr/>
        </p:nvPicPr>
        <p:blipFill>
          <a:blip r:embed="rId2"/>
          <a:srcRect/>
          <a:stretch>
            <a:fillRect/>
          </a:stretch>
        </p:blipFill>
        <p:spPr bwMode="auto">
          <a:xfrm>
            <a:off x="-214313" y="0"/>
            <a:ext cx="9625013" cy="5143500"/>
          </a:xfrm>
          <a:prstGeom prst="rect">
            <a:avLst/>
          </a:prstGeom>
          <a:noFill/>
          <a:ln w="9525">
            <a:noFill/>
            <a:miter lim="800000"/>
            <a:headEnd/>
            <a:tailEnd/>
          </a:ln>
        </p:spPr>
      </p:pic>
      <p:sp>
        <p:nvSpPr>
          <p:cNvPr id="5" name="CasellaDiTesto 4"/>
          <p:cNvSpPr txBox="1"/>
          <p:nvPr/>
        </p:nvSpPr>
        <p:spPr>
          <a:xfrm>
            <a:off x="714375" y="322263"/>
            <a:ext cx="2114550" cy="369887"/>
          </a:xfrm>
          <a:prstGeom prst="rect">
            <a:avLst/>
          </a:prstGeom>
          <a:noFill/>
          <a:ln>
            <a:solidFill>
              <a:srgbClr val="5858C8"/>
            </a:solidFill>
          </a:ln>
        </p:spPr>
        <p:txBody>
          <a:bodyPr wrap="none">
            <a:spAutoFit/>
          </a:bodyPr>
          <a:lstStyle/>
          <a:p>
            <a:pPr>
              <a:defRPr/>
            </a:pP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Dnipropetrovsk</a:t>
            </a: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4859">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endParaRPr lang="it-IT" smtClean="0"/>
          </a:p>
        </p:txBody>
      </p:sp>
      <p:sp>
        <p:nvSpPr>
          <p:cNvPr id="48131" name="Rectangle 3"/>
          <p:cNvSpPr>
            <a:spLocks noGrp="1" noChangeArrowheads="1"/>
          </p:cNvSpPr>
          <p:nvPr>
            <p:ph type="body" idx="1"/>
          </p:nvPr>
        </p:nvSpPr>
        <p:spPr/>
        <p:txBody>
          <a:bodyPr/>
          <a:lstStyle/>
          <a:p>
            <a:pPr eaLnBrk="1" hangingPunct="1"/>
            <a:endParaRPr lang="it-IT" smtClean="0"/>
          </a:p>
        </p:txBody>
      </p:sp>
      <p:pic>
        <p:nvPicPr>
          <p:cNvPr id="48132" name="Immagine 7" descr="2478 Zhitomir.jpg"/>
          <p:cNvPicPr>
            <a:picLocks noChangeAspect="1"/>
          </p:cNvPicPr>
          <p:nvPr/>
        </p:nvPicPr>
        <p:blipFill>
          <a:blip r:embed="rId2"/>
          <a:srcRect/>
          <a:stretch>
            <a:fillRect/>
          </a:stretch>
        </p:blipFill>
        <p:spPr bwMode="auto">
          <a:xfrm>
            <a:off x="0" y="1000125"/>
            <a:ext cx="9144000" cy="3775075"/>
          </a:xfrm>
          <a:prstGeom prst="rect">
            <a:avLst/>
          </a:prstGeom>
          <a:noFill/>
          <a:ln w="9525">
            <a:noFill/>
            <a:miter lim="800000"/>
            <a:headEnd/>
            <a:tailEnd/>
          </a:ln>
        </p:spPr>
      </p:pic>
      <p:pic>
        <p:nvPicPr>
          <p:cNvPr id="48133" name="Immagine 8" descr="STEMMA Zhytomyr.png"/>
          <p:cNvPicPr>
            <a:picLocks noChangeAspect="1"/>
          </p:cNvPicPr>
          <p:nvPr/>
        </p:nvPicPr>
        <p:blipFill>
          <a:blip r:embed="rId3"/>
          <a:srcRect/>
          <a:stretch>
            <a:fillRect/>
          </a:stretch>
        </p:blipFill>
        <p:spPr bwMode="auto">
          <a:xfrm>
            <a:off x="357188" y="142875"/>
            <a:ext cx="1336675" cy="1728788"/>
          </a:xfrm>
          <a:prstGeom prst="rect">
            <a:avLst/>
          </a:prstGeom>
          <a:noFill/>
          <a:ln w="9525">
            <a:noFill/>
            <a:miter lim="800000"/>
            <a:headEnd/>
            <a:tailEnd/>
          </a:ln>
        </p:spPr>
      </p:pic>
      <p:sp>
        <p:nvSpPr>
          <p:cNvPr id="10" name="CasellaDiTesto 9"/>
          <p:cNvSpPr txBox="1"/>
          <p:nvPr/>
        </p:nvSpPr>
        <p:spPr>
          <a:xfrm>
            <a:off x="2357438" y="571500"/>
            <a:ext cx="1149350" cy="369888"/>
          </a:xfrm>
          <a:prstGeom prst="rect">
            <a:avLst/>
          </a:prstGeom>
          <a:noFill/>
          <a:ln>
            <a:solidFill>
              <a:srgbClr val="FFFF00"/>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ŽITOMIR</a:t>
            </a:r>
          </a:p>
        </p:txBody>
      </p:sp>
    </p:spTree>
  </p:cSld>
  <p:clrMapOvr>
    <a:masterClrMapping/>
  </p:clrMapOvr>
  <p:transition spd="slow" advTm="5204">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body" idx="1"/>
          </p:nvPr>
        </p:nvSpPr>
        <p:spPr/>
        <p:txBody>
          <a:bodyPr/>
          <a:lstStyle/>
          <a:p>
            <a:pPr eaLnBrk="1" hangingPunct="1"/>
            <a:endParaRPr lang="it-IT" smtClean="0"/>
          </a:p>
        </p:txBody>
      </p:sp>
      <p:pic>
        <p:nvPicPr>
          <p:cNvPr id="49155" name="Immagine 6" descr="beautiful-ternopil-ukraine-7.jpg"/>
          <p:cNvPicPr>
            <a:picLocks noChangeAspect="1"/>
          </p:cNvPicPr>
          <p:nvPr/>
        </p:nvPicPr>
        <p:blipFill>
          <a:blip r:embed="rId2"/>
          <a:srcRect/>
          <a:stretch>
            <a:fillRect/>
          </a:stretch>
        </p:blipFill>
        <p:spPr bwMode="auto">
          <a:xfrm>
            <a:off x="4214813" y="0"/>
            <a:ext cx="4929187" cy="5148263"/>
          </a:xfrm>
          <a:prstGeom prst="rect">
            <a:avLst/>
          </a:prstGeom>
          <a:noFill/>
          <a:ln w="9525">
            <a:noFill/>
            <a:miter lim="800000"/>
            <a:headEnd/>
            <a:tailEnd/>
          </a:ln>
        </p:spPr>
      </p:pic>
      <p:pic>
        <p:nvPicPr>
          <p:cNvPr id="49156" name="Immagine 7" descr="800px-Ternopil_dominikanskyj_kostol.jpg"/>
          <p:cNvPicPr>
            <a:picLocks noChangeAspect="1"/>
          </p:cNvPicPr>
          <p:nvPr/>
        </p:nvPicPr>
        <p:blipFill>
          <a:blip r:embed="rId3"/>
          <a:srcRect/>
          <a:stretch>
            <a:fillRect/>
          </a:stretch>
        </p:blipFill>
        <p:spPr bwMode="auto">
          <a:xfrm>
            <a:off x="0" y="0"/>
            <a:ext cx="4143375" cy="5148263"/>
          </a:xfrm>
          <a:prstGeom prst="rect">
            <a:avLst/>
          </a:prstGeom>
          <a:noFill/>
          <a:ln w="9525">
            <a:noFill/>
            <a:miter lim="800000"/>
            <a:headEnd/>
            <a:tailEnd/>
          </a:ln>
        </p:spPr>
      </p:pic>
      <p:pic>
        <p:nvPicPr>
          <p:cNvPr id="49157" name="Immagine 5" descr="STEMMA Ternopil.jpg"/>
          <p:cNvPicPr>
            <a:picLocks noChangeAspect="1"/>
          </p:cNvPicPr>
          <p:nvPr/>
        </p:nvPicPr>
        <p:blipFill>
          <a:blip r:embed="rId4"/>
          <a:srcRect/>
          <a:stretch>
            <a:fillRect/>
          </a:stretch>
        </p:blipFill>
        <p:spPr bwMode="auto">
          <a:xfrm>
            <a:off x="142875" y="142875"/>
            <a:ext cx="990600" cy="1079500"/>
          </a:xfrm>
          <a:prstGeom prst="rect">
            <a:avLst/>
          </a:prstGeom>
          <a:noFill/>
          <a:ln w="9525">
            <a:noFill/>
            <a:miter lim="800000"/>
            <a:headEnd/>
            <a:tailEnd/>
          </a:ln>
        </p:spPr>
      </p:pic>
      <p:sp>
        <p:nvSpPr>
          <p:cNvPr id="5" name="CasellaDiTesto 4"/>
          <p:cNvSpPr txBox="1"/>
          <p:nvPr/>
        </p:nvSpPr>
        <p:spPr>
          <a:xfrm>
            <a:off x="1285875" y="285750"/>
            <a:ext cx="1357313" cy="369888"/>
          </a:xfrm>
          <a:prstGeom prst="rect">
            <a:avLst/>
          </a:prstGeom>
          <a:solidFill>
            <a:srgbClr val="00B0F0"/>
          </a:solidFill>
          <a:ln>
            <a:solidFill>
              <a:srgbClr val="5858C8"/>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TERNOPIL</a:t>
            </a:r>
          </a:p>
        </p:txBody>
      </p:sp>
    </p:spTree>
  </p:cSld>
  <p:clrMapOvr>
    <a:masterClrMapping/>
  </p:clrMapOvr>
  <p:transition spd="slow" advTm="7235">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endParaRPr lang="it-IT" smtClean="0"/>
          </a:p>
        </p:txBody>
      </p:sp>
      <p:sp>
        <p:nvSpPr>
          <p:cNvPr id="50179" name="Rectangle 3"/>
          <p:cNvSpPr>
            <a:spLocks noGrp="1" noChangeArrowheads="1"/>
          </p:cNvSpPr>
          <p:nvPr>
            <p:ph type="body" idx="1"/>
          </p:nvPr>
        </p:nvSpPr>
        <p:spPr/>
        <p:txBody>
          <a:bodyPr/>
          <a:lstStyle/>
          <a:p>
            <a:pPr eaLnBrk="1" hangingPunct="1"/>
            <a:endParaRPr lang="it-IT" smtClean="0"/>
          </a:p>
        </p:txBody>
      </p:sp>
      <p:pic>
        <p:nvPicPr>
          <p:cNvPr id="50180" name="Immagine 6" descr="Kremenets_vlasenko.jpg"/>
          <p:cNvPicPr>
            <a:picLocks noChangeAspect="1"/>
          </p:cNvPicPr>
          <p:nvPr/>
        </p:nvPicPr>
        <p:blipFill>
          <a:blip r:embed="rId2"/>
          <a:srcRect/>
          <a:stretch>
            <a:fillRect/>
          </a:stretch>
        </p:blipFill>
        <p:spPr bwMode="auto">
          <a:xfrm>
            <a:off x="0" y="0"/>
            <a:ext cx="4675188" cy="5184775"/>
          </a:xfrm>
          <a:prstGeom prst="rect">
            <a:avLst/>
          </a:prstGeom>
          <a:noFill/>
          <a:ln w="9525">
            <a:noFill/>
            <a:miter lim="800000"/>
            <a:headEnd/>
            <a:tailEnd/>
          </a:ln>
        </p:spPr>
      </p:pic>
      <p:sp>
        <p:nvSpPr>
          <p:cNvPr id="6" name="CasellaDiTesto 5"/>
          <p:cNvSpPr txBox="1"/>
          <p:nvPr/>
        </p:nvSpPr>
        <p:spPr>
          <a:xfrm>
            <a:off x="1285875" y="268288"/>
            <a:ext cx="1643063" cy="368300"/>
          </a:xfrm>
          <a:prstGeom prst="rect">
            <a:avLst/>
          </a:prstGeom>
          <a:noFill/>
          <a:ln>
            <a:solidFill>
              <a:schemeClr val="bg1">
                <a:lumMod val="50000"/>
              </a:schemeClr>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KREMENETS </a:t>
            </a:r>
          </a:p>
        </p:txBody>
      </p:sp>
      <p:pic>
        <p:nvPicPr>
          <p:cNvPr id="50182" name="Immagine 7" descr="1128_krzemieniec2.jpg"/>
          <p:cNvPicPr>
            <a:picLocks noChangeAspect="1"/>
          </p:cNvPicPr>
          <p:nvPr/>
        </p:nvPicPr>
        <p:blipFill>
          <a:blip r:embed="rId3"/>
          <a:srcRect/>
          <a:stretch>
            <a:fillRect/>
          </a:stretch>
        </p:blipFill>
        <p:spPr bwMode="auto">
          <a:xfrm>
            <a:off x="4733925" y="0"/>
            <a:ext cx="4410075" cy="2643188"/>
          </a:xfrm>
          <a:prstGeom prst="rect">
            <a:avLst/>
          </a:prstGeom>
          <a:noFill/>
          <a:ln w="9525">
            <a:noFill/>
            <a:miter lim="800000"/>
            <a:headEnd/>
            <a:tailEnd/>
          </a:ln>
        </p:spPr>
      </p:pic>
      <p:pic>
        <p:nvPicPr>
          <p:cNvPr id="50183" name="Immagine 8" descr="kremenets-ukraine-city-views-2.jpg"/>
          <p:cNvPicPr>
            <a:picLocks noChangeAspect="1"/>
          </p:cNvPicPr>
          <p:nvPr/>
        </p:nvPicPr>
        <p:blipFill>
          <a:blip r:embed="rId4"/>
          <a:srcRect/>
          <a:stretch>
            <a:fillRect/>
          </a:stretch>
        </p:blipFill>
        <p:spPr bwMode="auto">
          <a:xfrm>
            <a:off x="4714875" y="2714625"/>
            <a:ext cx="4429125" cy="2663825"/>
          </a:xfrm>
          <a:prstGeom prst="rect">
            <a:avLst/>
          </a:prstGeom>
          <a:noFill/>
          <a:ln w="9525">
            <a:noFill/>
            <a:miter lim="800000"/>
            <a:headEnd/>
            <a:tailEnd/>
          </a:ln>
        </p:spPr>
      </p:pic>
      <p:pic>
        <p:nvPicPr>
          <p:cNvPr id="50184" name="Immagine 9" descr="STEMMA Kremenez.png"/>
          <p:cNvPicPr>
            <a:picLocks noChangeAspect="1"/>
          </p:cNvPicPr>
          <p:nvPr/>
        </p:nvPicPr>
        <p:blipFill>
          <a:blip r:embed="rId5"/>
          <a:srcRect/>
          <a:stretch>
            <a:fillRect/>
          </a:stretch>
        </p:blipFill>
        <p:spPr bwMode="auto">
          <a:xfrm>
            <a:off x="214313" y="142875"/>
            <a:ext cx="790575" cy="1008063"/>
          </a:xfrm>
          <a:prstGeom prst="rect">
            <a:avLst/>
          </a:prstGeom>
          <a:noFill/>
          <a:ln w="9525">
            <a:noFill/>
            <a:miter lim="800000"/>
            <a:headEnd/>
            <a:tailEnd/>
          </a:ln>
        </p:spPr>
      </p:pic>
    </p:spTree>
  </p:cSld>
  <p:clrMapOvr>
    <a:masterClrMapping/>
  </p:clrMapOvr>
  <p:transition spd="slow" advTm="714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pPr algn="just" eaLnBrk="1" hangingPunct="1">
              <a:defRPr/>
            </a:pP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Verso la fine del 2013, in piazza </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Maidan</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a Kiev, ebbero inizio le prime proteste filo-europee che sfociarono, nel corso dei mesi di gennaio e febbraio 2014 in violenti scontri con feriti e morti.</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Il Presidente in carica fugge da Kiev il 22 febbraio 2014 </a:t>
            </a:r>
            <a:r>
              <a:rPr lang="it-IT" sz="1800" b="1" dirty="0" smtClean="0">
                <a:solidFill>
                  <a:srgbClr val="FFFF00"/>
                </a:solidFill>
                <a:effectLst>
                  <a:outerShdw blurRad="38100" dist="38100" dir="2700000" algn="tl">
                    <a:srgbClr val="000000">
                      <a:alpha val="43137"/>
                    </a:srgbClr>
                  </a:outerShdw>
                </a:effectLst>
                <a:latin typeface="Courier New" pitchFamily="49" charset="0"/>
                <a:cs typeface="Courier New" pitchFamily="49" charset="0"/>
              </a:rPr>
              <a:t>e </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si rifugia in Russia.</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a:r>
            <a:b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b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Il 27 giugno 2014 il nuovo Presidente ucraino firma l’Accordo di Associazione tra l’</a:t>
            </a:r>
            <a:r>
              <a:rPr lang="it-IT" sz="1800" b="1" dirty="0" err="1"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Ukraina</a:t>
            </a:r>
            <a:r>
              <a:rPr lang="it-IT" sz="1800" b="1" dirty="0" smtClean="0">
                <a:solidFill>
                  <a:srgbClr val="FFC000"/>
                </a:solidFill>
                <a:effectLst>
                  <a:outerShdw blurRad="38100" dist="38100" dir="2700000" algn="tl">
                    <a:srgbClr val="000000">
                      <a:alpha val="43137"/>
                    </a:srgbClr>
                  </a:outerShdw>
                </a:effectLst>
                <a:latin typeface="Courier New" pitchFamily="49" charset="0"/>
                <a:cs typeface="Courier New" pitchFamily="49" charset="0"/>
              </a:rPr>
              <a:t> e l’ Unione Europea.</a:t>
            </a:r>
          </a:p>
        </p:txBody>
      </p:sp>
      <p:pic>
        <p:nvPicPr>
          <p:cNvPr id="3" name="Immagine 2" descr="10401524_411176335706162_8841836676205498277_n.jpg"/>
          <p:cNvPicPr>
            <a:picLocks noChangeAspect="1"/>
          </p:cNvPicPr>
          <p:nvPr/>
        </p:nvPicPr>
        <p:blipFill>
          <a:blip r:embed="rId3"/>
          <a:srcRect b="20833"/>
          <a:stretch>
            <a:fillRect/>
          </a:stretch>
        </p:blipFill>
        <p:spPr bwMode="auto">
          <a:xfrm>
            <a:off x="0" y="0"/>
            <a:ext cx="9144000" cy="5184775"/>
          </a:xfrm>
          <a:prstGeom prst="rect">
            <a:avLst/>
          </a:prstGeom>
          <a:noFill/>
          <a:ln w="9525">
            <a:noFill/>
            <a:miter lim="800000"/>
            <a:headEnd/>
            <a:tailEnd/>
          </a:ln>
        </p:spPr>
      </p:pic>
      <p:sp>
        <p:nvSpPr>
          <p:cNvPr id="4" name="CasellaDiTesto 3"/>
          <p:cNvSpPr txBox="1"/>
          <p:nvPr/>
        </p:nvSpPr>
        <p:spPr>
          <a:xfrm>
            <a:off x="5500688" y="285750"/>
            <a:ext cx="2332037" cy="307975"/>
          </a:xfrm>
          <a:prstGeom prst="rect">
            <a:avLst/>
          </a:prstGeom>
          <a:noFill/>
        </p:spPr>
        <p:txBody>
          <a:bodyPr wrap="none">
            <a:spAutoFit/>
          </a:bodyPr>
          <a:lstStyle/>
          <a:p>
            <a:pPr>
              <a:defRPr/>
            </a:pPr>
            <a:r>
              <a:rPr lang="it-IT" sz="1400"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Piazza </a:t>
            </a:r>
            <a:r>
              <a:rPr lang="it-IT" sz="1400"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Maidan</a:t>
            </a:r>
            <a:r>
              <a:rPr lang="it-IT" sz="1400"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 - Kiev</a:t>
            </a:r>
          </a:p>
        </p:txBody>
      </p:sp>
    </p:spTree>
    <p:custDataLst>
      <p:tags r:id="rId1"/>
    </p:custDataLst>
  </p:cSld>
  <p:clrMapOvr>
    <a:masterClrMapping/>
  </p:clrMapOvr>
  <p:transition spd="slow" advTm="35530">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63490"/>
                                        </p:tgtEl>
                                        <p:attrNameLst>
                                          <p:attrName>style.visibility</p:attrName>
                                        </p:attrNameLst>
                                      </p:cBhvr>
                                      <p:to>
                                        <p:strVal val="visible"/>
                                      </p:to>
                                    </p:set>
                                    <p:anim calcmode="discrete" valueType="clr">
                                      <p:cBhvr override="childStyle">
                                        <p:cTn id="7" dur="80"/>
                                        <p:tgtEl>
                                          <p:spTgt spid="6349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3490"/>
                                        </p:tgtEl>
                                        <p:attrNameLst>
                                          <p:attrName>fillcolor</p:attrName>
                                        </p:attrNameLst>
                                      </p:cBhvr>
                                      <p:tavLst>
                                        <p:tav tm="0">
                                          <p:val>
                                            <p:clrVal>
                                              <a:schemeClr val="accent2"/>
                                            </p:clrVal>
                                          </p:val>
                                        </p:tav>
                                        <p:tav tm="50000">
                                          <p:val>
                                            <p:clrVal>
                                              <a:schemeClr val="hlink"/>
                                            </p:clrVal>
                                          </p:val>
                                        </p:tav>
                                      </p:tavLst>
                                    </p:anim>
                                    <p:set>
                                      <p:cBhvr>
                                        <p:cTn id="9" dur="80"/>
                                        <p:tgtEl>
                                          <p:spTgt spid="6349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downLeft)">
                                      <p:cBhvr>
                                        <p:cTn id="14" dur="5000"/>
                                        <p:tgtEl>
                                          <p:spTgt spid="3"/>
                                        </p:tgtEl>
                                      </p:cBhvr>
                                    </p:animEffect>
                                  </p:childTnLst>
                                </p:cTn>
                              </p:par>
                            </p:childTnLst>
                          </p:cTn>
                        </p:par>
                        <p:par>
                          <p:cTn id="15" fill="hold">
                            <p:stCondLst>
                              <p:cond delay="5000"/>
                            </p:stCondLst>
                            <p:childTnLst>
                              <p:par>
                                <p:cTn id="16" presetID="53"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animEffect transition="in" filter="fad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endParaRPr lang="it-IT" smtClean="0"/>
          </a:p>
        </p:txBody>
      </p:sp>
      <p:sp>
        <p:nvSpPr>
          <p:cNvPr id="52227" name="Rectangle 3"/>
          <p:cNvSpPr>
            <a:spLocks noGrp="1" noChangeArrowheads="1"/>
          </p:cNvSpPr>
          <p:nvPr>
            <p:ph type="body" idx="1"/>
          </p:nvPr>
        </p:nvSpPr>
        <p:spPr/>
        <p:txBody>
          <a:bodyPr/>
          <a:lstStyle/>
          <a:p>
            <a:pPr eaLnBrk="1" hangingPunct="1"/>
            <a:endParaRPr lang="it-IT" smtClean="0"/>
          </a:p>
        </p:txBody>
      </p:sp>
      <p:pic>
        <p:nvPicPr>
          <p:cNvPr id="52228" name="Immagine 6" descr="Sumy_Elias_Church.jpg"/>
          <p:cNvPicPr>
            <a:picLocks noChangeAspect="1"/>
          </p:cNvPicPr>
          <p:nvPr/>
        </p:nvPicPr>
        <p:blipFill>
          <a:blip r:embed="rId2"/>
          <a:srcRect/>
          <a:stretch>
            <a:fillRect/>
          </a:stretch>
        </p:blipFill>
        <p:spPr bwMode="auto">
          <a:xfrm>
            <a:off x="0" y="-142875"/>
            <a:ext cx="9144000" cy="5256213"/>
          </a:xfrm>
          <a:prstGeom prst="rect">
            <a:avLst/>
          </a:prstGeom>
          <a:noFill/>
          <a:ln w="9525">
            <a:noFill/>
            <a:miter lim="800000"/>
            <a:headEnd/>
            <a:tailEnd/>
          </a:ln>
        </p:spPr>
      </p:pic>
      <p:sp>
        <p:nvSpPr>
          <p:cNvPr id="5" name="CasellaDiTesto 4"/>
          <p:cNvSpPr txBox="1"/>
          <p:nvPr/>
        </p:nvSpPr>
        <p:spPr>
          <a:xfrm>
            <a:off x="1785938" y="428625"/>
            <a:ext cx="1285875" cy="369888"/>
          </a:xfrm>
          <a:prstGeom prst="rect">
            <a:avLst/>
          </a:prstGeom>
          <a:noFill/>
          <a:ln>
            <a:solidFill>
              <a:srgbClr val="0070C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SUMY</a:t>
            </a:r>
          </a:p>
        </p:txBody>
      </p:sp>
      <p:pic>
        <p:nvPicPr>
          <p:cNvPr id="52230" name="Immagine 5" descr="STEMMA Sumy.png"/>
          <p:cNvPicPr>
            <a:picLocks noChangeAspect="1"/>
          </p:cNvPicPr>
          <p:nvPr/>
        </p:nvPicPr>
        <p:blipFill>
          <a:blip r:embed="rId3"/>
          <a:srcRect/>
          <a:stretch>
            <a:fillRect/>
          </a:stretch>
        </p:blipFill>
        <p:spPr bwMode="auto">
          <a:xfrm>
            <a:off x="357188" y="142875"/>
            <a:ext cx="1177925" cy="1368425"/>
          </a:xfrm>
          <a:prstGeom prst="rect">
            <a:avLst/>
          </a:prstGeom>
          <a:noFill/>
          <a:ln w="9525">
            <a:noFill/>
            <a:miter lim="800000"/>
            <a:headEnd/>
            <a:tailEnd/>
          </a:ln>
        </p:spPr>
      </p:pic>
    </p:spTree>
  </p:cSld>
  <p:clrMapOvr>
    <a:masterClrMapping/>
  </p:clrMapOvr>
  <p:transition spd="slow" advTm="5359">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endParaRPr lang="it-IT" smtClean="0"/>
          </a:p>
        </p:txBody>
      </p:sp>
      <p:sp>
        <p:nvSpPr>
          <p:cNvPr id="53251" name="Rectangle 3"/>
          <p:cNvSpPr>
            <a:spLocks noGrp="1" noChangeArrowheads="1"/>
          </p:cNvSpPr>
          <p:nvPr>
            <p:ph type="body" idx="1"/>
          </p:nvPr>
        </p:nvSpPr>
        <p:spPr/>
        <p:txBody>
          <a:bodyPr/>
          <a:lstStyle/>
          <a:p>
            <a:pPr eaLnBrk="1" hangingPunct="1"/>
            <a:endParaRPr lang="it-IT" smtClean="0"/>
          </a:p>
        </p:txBody>
      </p:sp>
      <p:sp>
        <p:nvSpPr>
          <p:cNvPr id="6" name="CasellaDiTesto 5"/>
          <p:cNvSpPr txBox="1"/>
          <p:nvPr/>
        </p:nvSpPr>
        <p:spPr>
          <a:xfrm>
            <a:off x="3286125" y="500063"/>
            <a:ext cx="1571625" cy="369887"/>
          </a:xfrm>
          <a:prstGeom prst="rect">
            <a:avLst/>
          </a:prstGeom>
          <a:noFill/>
          <a:ln>
            <a:solidFill>
              <a:srgbClr val="FFFF0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CHERNIVTSI</a:t>
            </a:r>
          </a:p>
        </p:txBody>
      </p:sp>
      <p:pic>
        <p:nvPicPr>
          <p:cNvPr id="53253" name="Immagine 13" descr="ChNU_Big  CHERNIVTSI UKRAINE.jpg"/>
          <p:cNvPicPr>
            <a:picLocks noChangeAspect="1"/>
          </p:cNvPicPr>
          <p:nvPr/>
        </p:nvPicPr>
        <p:blipFill>
          <a:blip r:embed="rId2"/>
          <a:srcRect/>
          <a:stretch>
            <a:fillRect/>
          </a:stretch>
        </p:blipFill>
        <p:spPr bwMode="auto">
          <a:xfrm>
            <a:off x="0" y="1357313"/>
            <a:ext cx="9144000" cy="3786187"/>
          </a:xfrm>
          <a:prstGeom prst="rect">
            <a:avLst/>
          </a:prstGeom>
          <a:noFill/>
          <a:ln w="9525">
            <a:noFill/>
            <a:miter lim="800000"/>
            <a:headEnd/>
            <a:tailEnd/>
          </a:ln>
        </p:spPr>
      </p:pic>
      <p:pic>
        <p:nvPicPr>
          <p:cNvPr id="53254" name="Immagine 14" descr="cernovcy_thm.gif"/>
          <p:cNvPicPr>
            <a:picLocks noChangeAspect="1"/>
          </p:cNvPicPr>
          <p:nvPr/>
        </p:nvPicPr>
        <p:blipFill>
          <a:blip r:embed="rId3"/>
          <a:srcRect/>
          <a:stretch>
            <a:fillRect/>
          </a:stretch>
        </p:blipFill>
        <p:spPr bwMode="auto">
          <a:xfrm>
            <a:off x="1428750" y="142875"/>
            <a:ext cx="1411288" cy="1547813"/>
          </a:xfrm>
          <a:prstGeom prst="rect">
            <a:avLst/>
          </a:prstGeom>
          <a:noFill/>
          <a:ln w="9525">
            <a:noFill/>
            <a:miter lim="800000"/>
            <a:headEnd/>
            <a:tailEnd/>
          </a:ln>
        </p:spPr>
      </p:pic>
    </p:spTree>
  </p:cSld>
  <p:clrMapOvr>
    <a:masterClrMapping/>
  </p:clrMapOvr>
  <p:transition spd="slow" advTm="4938">
    <p:randomBa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type="body" idx="1"/>
          </p:nvPr>
        </p:nvSpPr>
        <p:spPr/>
        <p:txBody>
          <a:bodyPr/>
          <a:lstStyle/>
          <a:p>
            <a:pPr eaLnBrk="1" hangingPunct="1"/>
            <a:endParaRPr lang="it-IT" smtClean="0"/>
          </a:p>
        </p:txBody>
      </p:sp>
      <p:pic>
        <p:nvPicPr>
          <p:cNvPr id="54275" name="Immagine 6" descr="800px-Chernivtsi_Railroad_Station STILE BAROCCO residuo Impero Austro-ungarico.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5298" name="Rectangle 2"/>
          <p:cNvSpPr>
            <a:spLocks noGrp="1" noChangeArrowheads="1"/>
          </p:cNvSpPr>
          <p:nvPr>
            <p:ph type="title"/>
          </p:nvPr>
        </p:nvSpPr>
        <p:spPr>
          <a:xfrm>
            <a:off x="4572000" y="142875"/>
            <a:ext cx="4500563" cy="785813"/>
          </a:xfrm>
        </p:spPr>
        <p:txBody>
          <a:bodyPr/>
          <a:lstStyle/>
          <a:p>
            <a:pPr eaLnBrk="1" hangingPunct="1">
              <a:defRPr/>
            </a:pPr>
            <a:r>
              <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Stazione ferroviaria residuo austro-ungarico - </a:t>
            </a:r>
            <a:r>
              <a:rPr lang="it-IT" sz="1800" b="1" dirty="0" err="1"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Chernivtsi</a:t>
            </a:r>
            <a:endPar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p:txBody>
      </p:sp>
    </p:spTree>
  </p:cSld>
  <p:clrMapOvr>
    <a:masterClrMapping/>
  </p:clrMapOvr>
  <p:transition spd="slow" advTm="4875">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body" idx="1"/>
          </p:nvPr>
        </p:nvSpPr>
        <p:spPr/>
        <p:txBody>
          <a:bodyPr/>
          <a:lstStyle/>
          <a:p>
            <a:pPr eaLnBrk="1" hangingPunct="1"/>
            <a:endParaRPr lang="it-IT" smtClean="0"/>
          </a:p>
        </p:txBody>
      </p:sp>
      <p:pic>
        <p:nvPicPr>
          <p:cNvPr id="55299" name="Immagine 3" descr="Zaporizhzhya%20Ukraine%201140779741.jpg"/>
          <p:cNvPicPr>
            <a:picLocks noChangeAspect="1"/>
          </p:cNvPicPr>
          <p:nvPr/>
        </p:nvPicPr>
        <p:blipFill>
          <a:blip r:embed="rId2"/>
          <a:srcRect/>
          <a:stretch>
            <a:fillRect/>
          </a:stretch>
        </p:blipFill>
        <p:spPr bwMode="auto">
          <a:xfrm>
            <a:off x="2279650" y="0"/>
            <a:ext cx="6864350" cy="5148263"/>
          </a:xfrm>
          <a:prstGeom prst="rect">
            <a:avLst/>
          </a:prstGeom>
          <a:noFill/>
          <a:ln w="9525">
            <a:noFill/>
            <a:miter lim="800000"/>
            <a:headEnd/>
            <a:tailEnd/>
          </a:ln>
        </p:spPr>
      </p:pic>
      <p:pic>
        <p:nvPicPr>
          <p:cNvPr id="55300" name="Immagine 4" descr="STEMMA Zaporos'e.png"/>
          <p:cNvPicPr>
            <a:picLocks noChangeAspect="1"/>
          </p:cNvPicPr>
          <p:nvPr/>
        </p:nvPicPr>
        <p:blipFill>
          <a:blip r:embed="rId3"/>
          <a:srcRect/>
          <a:stretch>
            <a:fillRect/>
          </a:stretch>
        </p:blipFill>
        <p:spPr bwMode="auto">
          <a:xfrm>
            <a:off x="-142875" y="0"/>
            <a:ext cx="2320925" cy="2447925"/>
          </a:xfrm>
          <a:prstGeom prst="rect">
            <a:avLst/>
          </a:prstGeom>
          <a:noFill/>
          <a:ln w="9525">
            <a:noFill/>
            <a:miter lim="800000"/>
            <a:headEnd/>
            <a:tailEnd/>
          </a:ln>
        </p:spPr>
      </p:pic>
      <p:sp>
        <p:nvSpPr>
          <p:cNvPr id="2" name="Rectangle 2"/>
          <p:cNvSpPr>
            <a:spLocks noGrp="1" noChangeArrowheads="1"/>
          </p:cNvSpPr>
          <p:nvPr>
            <p:ph type="title"/>
          </p:nvPr>
        </p:nvSpPr>
        <p:spPr>
          <a:xfrm>
            <a:off x="2143125" y="206375"/>
            <a:ext cx="1643063" cy="508000"/>
          </a:xfrm>
          <a:ln>
            <a:solidFill>
              <a:schemeClr val="accent1"/>
            </a:solidFill>
          </a:ln>
        </p:spPr>
        <p:txBody>
          <a:bodyPr/>
          <a:lstStyle/>
          <a:p>
            <a:pPr eaLnBrk="1" hangingPunct="1">
              <a:defRPr/>
            </a:pPr>
            <a:r>
              <a:rPr lang="it-IT" sz="1800" b="1" dirty="0" smtClean="0">
                <a:solidFill>
                  <a:srgbClr val="FF0000"/>
                </a:solidFill>
                <a:effectLst>
                  <a:outerShdw blurRad="38100" dist="38100" dir="2700000" algn="tl">
                    <a:srgbClr val="000000">
                      <a:alpha val="43137"/>
                    </a:srgbClr>
                  </a:outerShdw>
                </a:effectLst>
                <a:latin typeface="Courier New" pitchFamily="49" charset="0"/>
                <a:cs typeface="Courier New" pitchFamily="49" charset="0"/>
              </a:rPr>
              <a:t>ZAPOROS’E</a:t>
            </a:r>
          </a:p>
        </p:txBody>
      </p:sp>
      <p:pic>
        <p:nvPicPr>
          <p:cNvPr id="55302" name="Immagine 5" descr="zaporozhye-sich-khortitsa-isle-ukraine-4.jpg"/>
          <p:cNvPicPr>
            <a:picLocks noChangeAspect="1"/>
          </p:cNvPicPr>
          <p:nvPr/>
        </p:nvPicPr>
        <p:blipFill>
          <a:blip r:embed="rId4"/>
          <a:srcRect/>
          <a:stretch>
            <a:fillRect/>
          </a:stretch>
        </p:blipFill>
        <p:spPr bwMode="auto">
          <a:xfrm>
            <a:off x="0" y="2571750"/>
            <a:ext cx="2214563" cy="2571750"/>
          </a:xfrm>
          <a:prstGeom prst="rect">
            <a:avLst/>
          </a:prstGeom>
          <a:noFill/>
          <a:ln w="9525">
            <a:noFill/>
            <a:miter lim="800000"/>
            <a:headEnd/>
            <a:tailEnd/>
          </a:ln>
        </p:spPr>
      </p:pic>
    </p:spTree>
  </p:cSld>
  <p:clrMapOvr>
    <a:masterClrMapping/>
  </p:clrMapOvr>
  <p:transition spd="slow" advTm="7062">
    <p:randomBa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endParaRPr lang="it-IT" smtClean="0"/>
          </a:p>
        </p:txBody>
      </p:sp>
      <p:sp>
        <p:nvSpPr>
          <p:cNvPr id="56323" name="Rectangle 3"/>
          <p:cNvSpPr>
            <a:spLocks noGrp="1" noChangeArrowheads="1"/>
          </p:cNvSpPr>
          <p:nvPr>
            <p:ph type="body" idx="1"/>
          </p:nvPr>
        </p:nvSpPr>
        <p:spPr/>
        <p:txBody>
          <a:bodyPr/>
          <a:lstStyle/>
          <a:p>
            <a:pPr eaLnBrk="1" hangingPunct="1"/>
            <a:endParaRPr lang="it-IT" smtClean="0"/>
          </a:p>
        </p:txBody>
      </p:sp>
      <p:pic>
        <p:nvPicPr>
          <p:cNvPr id="56324" name="Immagine 4" descr="21720069 Rovno hotel Ukraine.jpg"/>
          <p:cNvPicPr>
            <a:picLocks noChangeAspect="1"/>
          </p:cNvPicPr>
          <p:nvPr/>
        </p:nvPicPr>
        <p:blipFill>
          <a:blip r:embed="rId2"/>
          <a:srcRect/>
          <a:stretch>
            <a:fillRect/>
          </a:stretch>
        </p:blipFill>
        <p:spPr bwMode="auto">
          <a:xfrm>
            <a:off x="0" y="0"/>
            <a:ext cx="9401175" cy="5148263"/>
          </a:xfrm>
          <a:prstGeom prst="rect">
            <a:avLst/>
          </a:prstGeom>
          <a:noFill/>
          <a:ln w="9525">
            <a:noFill/>
            <a:miter lim="800000"/>
            <a:headEnd/>
            <a:tailEnd/>
          </a:ln>
        </p:spPr>
      </p:pic>
      <p:pic>
        <p:nvPicPr>
          <p:cNvPr id="56325" name="Immagine 3" descr="STEMMA Rovno.png"/>
          <p:cNvPicPr>
            <a:picLocks noChangeAspect="1"/>
          </p:cNvPicPr>
          <p:nvPr/>
        </p:nvPicPr>
        <p:blipFill>
          <a:blip r:embed="rId3"/>
          <a:srcRect/>
          <a:stretch>
            <a:fillRect/>
          </a:stretch>
        </p:blipFill>
        <p:spPr bwMode="auto">
          <a:xfrm>
            <a:off x="142875" y="142875"/>
            <a:ext cx="1530350" cy="1908175"/>
          </a:xfrm>
          <a:prstGeom prst="rect">
            <a:avLst/>
          </a:prstGeom>
          <a:noFill/>
          <a:ln w="9525">
            <a:noFill/>
            <a:miter lim="800000"/>
            <a:headEnd/>
            <a:tailEnd/>
          </a:ln>
        </p:spPr>
      </p:pic>
      <p:sp>
        <p:nvSpPr>
          <p:cNvPr id="6" name="CasellaDiTesto 5"/>
          <p:cNvSpPr txBox="1"/>
          <p:nvPr/>
        </p:nvSpPr>
        <p:spPr>
          <a:xfrm>
            <a:off x="2000250" y="500063"/>
            <a:ext cx="874713" cy="369887"/>
          </a:xfrm>
          <a:prstGeom prst="rect">
            <a:avLst/>
          </a:prstGeom>
          <a:noFill/>
          <a:ln>
            <a:solidFill>
              <a:schemeClr val="accent1"/>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ROVNO</a:t>
            </a:r>
          </a:p>
        </p:txBody>
      </p:sp>
    </p:spTree>
  </p:cSld>
  <p:clrMapOvr>
    <a:masterClrMapping/>
  </p:clrMapOvr>
  <p:transition spd="slow" advTm="4922">
    <p:randomBa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endParaRPr lang="it-IT" smtClean="0"/>
          </a:p>
        </p:txBody>
      </p:sp>
      <p:sp>
        <p:nvSpPr>
          <p:cNvPr id="57347" name="Rectangle 3"/>
          <p:cNvSpPr>
            <a:spLocks noGrp="1" noChangeArrowheads="1"/>
          </p:cNvSpPr>
          <p:nvPr>
            <p:ph type="body" idx="1"/>
          </p:nvPr>
        </p:nvSpPr>
        <p:spPr/>
        <p:txBody>
          <a:bodyPr/>
          <a:lstStyle/>
          <a:p>
            <a:pPr eaLnBrk="1" hangingPunct="1"/>
            <a:endParaRPr lang="it-IT" smtClean="0"/>
          </a:p>
        </p:txBody>
      </p:sp>
      <p:pic>
        <p:nvPicPr>
          <p:cNvPr id="57348" name="Immagine 5" descr="die-eisbrecher-kapitan-plakhin-imo-32284.jpg"/>
          <p:cNvPicPr>
            <a:picLocks noChangeAspect="1"/>
          </p:cNvPicPr>
          <p:nvPr/>
        </p:nvPicPr>
        <p:blipFill>
          <a:blip r:embed="rId2"/>
          <a:srcRect/>
          <a:stretch>
            <a:fillRect/>
          </a:stretch>
        </p:blipFill>
        <p:spPr bwMode="auto">
          <a:xfrm>
            <a:off x="-214313" y="-214313"/>
            <a:ext cx="9644063" cy="5688013"/>
          </a:xfrm>
          <a:prstGeom prst="rect">
            <a:avLst/>
          </a:prstGeom>
          <a:noFill/>
          <a:ln w="9525">
            <a:noFill/>
            <a:miter lim="800000"/>
            <a:headEnd/>
            <a:tailEnd/>
          </a:ln>
        </p:spPr>
      </p:pic>
      <p:pic>
        <p:nvPicPr>
          <p:cNvPr id="57349" name="Immagine 3" descr="STEMMA Mykolaiv.png"/>
          <p:cNvPicPr>
            <a:picLocks noChangeAspect="1"/>
          </p:cNvPicPr>
          <p:nvPr/>
        </p:nvPicPr>
        <p:blipFill>
          <a:blip r:embed="rId3"/>
          <a:srcRect/>
          <a:stretch>
            <a:fillRect/>
          </a:stretch>
        </p:blipFill>
        <p:spPr bwMode="auto">
          <a:xfrm>
            <a:off x="142875" y="214313"/>
            <a:ext cx="1524000" cy="1455737"/>
          </a:xfrm>
          <a:prstGeom prst="rect">
            <a:avLst/>
          </a:prstGeom>
          <a:noFill/>
          <a:ln w="9525">
            <a:noFill/>
            <a:miter lim="800000"/>
            <a:headEnd/>
            <a:tailEnd/>
          </a:ln>
        </p:spPr>
      </p:pic>
      <p:sp>
        <p:nvSpPr>
          <p:cNvPr id="7" name="CasellaDiTesto 6"/>
          <p:cNvSpPr txBox="1"/>
          <p:nvPr/>
        </p:nvSpPr>
        <p:spPr>
          <a:xfrm>
            <a:off x="1785938" y="214313"/>
            <a:ext cx="1571625" cy="646112"/>
          </a:xfrm>
          <a:prstGeom prst="rect">
            <a:avLst/>
          </a:prstGeom>
          <a:noFill/>
          <a:ln>
            <a:solidFill>
              <a:srgbClr val="3E1F00"/>
            </a:solidFill>
          </a:ln>
        </p:spPr>
        <p:txBody>
          <a:bodyPr>
            <a:spAutoFit/>
          </a:bodyPr>
          <a:lstStyle/>
          <a:p>
            <a:pPr algn="ct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MYKOLAYIV</a:t>
            </a:r>
          </a:p>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a:t>
            </a:r>
            <a:r>
              <a:rPr lang="it-IT" b="1" dirty="0" err="1">
                <a:solidFill>
                  <a:srgbClr val="FF0000"/>
                </a:solidFill>
                <a:effectLst>
                  <a:outerShdw blurRad="38100" dist="38100" dir="2700000" algn="tl">
                    <a:srgbClr val="000000">
                      <a:alpha val="43137"/>
                    </a:srgbClr>
                  </a:outerShdw>
                </a:effectLst>
                <a:latin typeface="Courier New" pitchFamily="49" charset="0"/>
                <a:cs typeface="Courier New" pitchFamily="49" charset="0"/>
              </a:rPr>
              <a:t>Nikolaev</a:t>
            </a: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a:t>
            </a:r>
          </a:p>
        </p:txBody>
      </p:sp>
    </p:spTree>
  </p:cSld>
  <p:clrMapOvr>
    <a:masterClrMapping/>
  </p:clrMapOvr>
  <p:transition spd="slow" advTm="5515">
    <p:randomBa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endParaRPr lang="it-IT" smtClean="0"/>
          </a:p>
        </p:txBody>
      </p:sp>
      <p:sp>
        <p:nvSpPr>
          <p:cNvPr id="58371" name="Rectangle 3"/>
          <p:cNvSpPr>
            <a:spLocks noGrp="1" noChangeArrowheads="1"/>
          </p:cNvSpPr>
          <p:nvPr>
            <p:ph type="body" idx="1"/>
          </p:nvPr>
        </p:nvSpPr>
        <p:spPr/>
        <p:txBody>
          <a:bodyPr/>
          <a:lstStyle/>
          <a:p>
            <a:pPr eaLnBrk="1" hangingPunct="1"/>
            <a:endParaRPr lang="it-IT" smtClean="0"/>
          </a:p>
        </p:txBody>
      </p:sp>
      <p:pic>
        <p:nvPicPr>
          <p:cNvPr id="58372" name="Immagine 9" descr="Poltava%20Ukraine%201300945193(www_brodyaga_com).jpg"/>
          <p:cNvPicPr>
            <a:picLocks noChangeAspect="1"/>
          </p:cNvPicPr>
          <p:nvPr/>
        </p:nvPicPr>
        <p:blipFill>
          <a:blip r:embed="rId2"/>
          <a:srcRect/>
          <a:stretch>
            <a:fillRect/>
          </a:stretch>
        </p:blipFill>
        <p:spPr bwMode="auto">
          <a:xfrm>
            <a:off x="0" y="-4763"/>
            <a:ext cx="9144000" cy="5148263"/>
          </a:xfrm>
          <a:prstGeom prst="rect">
            <a:avLst/>
          </a:prstGeom>
          <a:noFill/>
          <a:ln w="9525">
            <a:noFill/>
            <a:miter lim="800000"/>
            <a:headEnd/>
            <a:tailEnd/>
          </a:ln>
        </p:spPr>
      </p:pic>
      <p:pic>
        <p:nvPicPr>
          <p:cNvPr id="58373" name="Immagine 7" descr="STEMMA Poltava.png"/>
          <p:cNvPicPr>
            <a:picLocks noChangeAspect="1"/>
          </p:cNvPicPr>
          <p:nvPr/>
        </p:nvPicPr>
        <p:blipFill>
          <a:blip r:embed="rId3"/>
          <a:srcRect/>
          <a:stretch>
            <a:fillRect/>
          </a:stretch>
        </p:blipFill>
        <p:spPr bwMode="auto">
          <a:xfrm>
            <a:off x="214313" y="214313"/>
            <a:ext cx="1403350" cy="1547812"/>
          </a:xfrm>
          <a:prstGeom prst="rect">
            <a:avLst/>
          </a:prstGeom>
          <a:noFill/>
          <a:ln w="9525">
            <a:noFill/>
            <a:miter lim="800000"/>
            <a:headEnd/>
            <a:tailEnd/>
          </a:ln>
        </p:spPr>
      </p:pic>
      <p:sp>
        <p:nvSpPr>
          <p:cNvPr id="11" name="CasellaDiTesto 10"/>
          <p:cNvSpPr txBox="1"/>
          <p:nvPr/>
        </p:nvSpPr>
        <p:spPr>
          <a:xfrm>
            <a:off x="1928813" y="357188"/>
            <a:ext cx="1149350" cy="369887"/>
          </a:xfrm>
          <a:prstGeom prst="rect">
            <a:avLst/>
          </a:prstGeom>
          <a:noFill/>
          <a:ln>
            <a:solidFill>
              <a:srgbClr val="652B91"/>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POLTAVA</a:t>
            </a:r>
          </a:p>
        </p:txBody>
      </p:sp>
    </p:spTree>
  </p:cSld>
  <p:clrMapOvr>
    <a:masterClrMapping/>
  </p:clrMapOvr>
  <p:transition spd="slow" advTm="5078">
    <p:randomBa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endParaRPr lang="it-IT" smtClean="0"/>
          </a:p>
        </p:txBody>
      </p:sp>
      <p:sp>
        <p:nvSpPr>
          <p:cNvPr id="59395" name="Rectangle 3"/>
          <p:cNvSpPr>
            <a:spLocks noGrp="1" noChangeArrowheads="1"/>
          </p:cNvSpPr>
          <p:nvPr>
            <p:ph type="body" idx="1"/>
          </p:nvPr>
        </p:nvSpPr>
        <p:spPr/>
        <p:txBody>
          <a:bodyPr/>
          <a:lstStyle/>
          <a:p>
            <a:pPr eaLnBrk="1" hangingPunct="1"/>
            <a:endParaRPr lang="it-IT" smtClean="0"/>
          </a:p>
        </p:txBody>
      </p:sp>
      <p:sp>
        <p:nvSpPr>
          <p:cNvPr id="6" name="CasellaDiTesto 5"/>
          <p:cNvSpPr txBox="1"/>
          <p:nvPr/>
        </p:nvSpPr>
        <p:spPr>
          <a:xfrm>
            <a:off x="0" y="374650"/>
            <a:ext cx="9144000" cy="4800600"/>
          </a:xfrm>
          <a:prstGeom prst="rect">
            <a:avLst/>
          </a:prstGeom>
          <a:noFill/>
          <a:ln>
            <a:noFill/>
          </a:ln>
        </p:spPr>
        <p:txBody>
          <a:bodyPr>
            <a:spAutoFit/>
          </a:bodyPr>
          <a:lstStyle/>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lgn="ctr">
              <a:defRPr/>
            </a:pPr>
            <a:endPar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endParaRPr>
          </a:p>
          <a:p>
            <a:pPr>
              <a:defRPr/>
            </a:pPr>
            <a:r>
              <a:rPr lang="it-IT" b="1" dirty="0">
                <a:solidFill>
                  <a:srgbClr val="FFC000"/>
                </a:solidFill>
                <a:effectLst>
                  <a:outerShdw blurRad="38100" dist="38100" dir="2700000" algn="tl">
                    <a:srgbClr val="000000">
                      <a:alpha val="43137"/>
                    </a:srgbClr>
                  </a:outerShdw>
                </a:effectLst>
                <a:latin typeface="Courier New" pitchFamily="49" charset="0"/>
                <a:cs typeface="Courier New" pitchFamily="49" charset="0"/>
              </a:rPr>
              <a:t>Consulente artistico locale : </a:t>
            </a:r>
            <a:r>
              <a:rPr lang="it-IT" b="1" dirty="0" err="1">
                <a:solidFill>
                  <a:srgbClr val="FFC000"/>
                </a:solidFill>
                <a:effectLst>
                  <a:outerShdw blurRad="38100" dist="38100" dir="2700000" algn="tl">
                    <a:srgbClr val="000000">
                      <a:alpha val="43137"/>
                    </a:srgbClr>
                  </a:outerShdw>
                </a:effectLst>
                <a:latin typeface="Courier New" pitchFamily="49" charset="0"/>
                <a:cs typeface="Courier New" pitchFamily="49" charset="0"/>
              </a:rPr>
              <a:t>Rayisa</a:t>
            </a:r>
            <a:r>
              <a:rPr lang="it-IT" b="1" dirty="0">
                <a:solidFill>
                  <a:srgbClr val="FFC000"/>
                </a:solidFill>
                <a:effectLst>
                  <a:outerShdw blurRad="38100" dist="38100" dir="2700000" algn="tl">
                    <a:srgbClr val="000000">
                      <a:alpha val="43137"/>
                    </a:srgbClr>
                  </a:outerShdw>
                </a:effectLst>
                <a:latin typeface="Courier New" pitchFamily="49" charset="0"/>
                <a:cs typeface="Courier New" pitchFamily="49" charset="0"/>
              </a:rPr>
              <a:t> POZNYAK</a:t>
            </a:r>
          </a:p>
        </p:txBody>
      </p:sp>
      <p:pic>
        <p:nvPicPr>
          <p:cNvPr id="59397" name="Immagine 6" descr="Chotyn,_pevnost,_jádro.jpg"/>
          <p:cNvPicPr>
            <a:picLocks noChangeAspect="1"/>
          </p:cNvPicPr>
          <p:nvPr/>
        </p:nvPicPr>
        <p:blipFill>
          <a:blip r:embed="rId2" cstate="email"/>
          <a:srcRect/>
          <a:stretch>
            <a:fillRect/>
          </a:stretch>
        </p:blipFill>
        <p:spPr bwMode="auto">
          <a:xfrm>
            <a:off x="0" y="0"/>
            <a:ext cx="9144000" cy="4787900"/>
          </a:xfrm>
          <a:prstGeom prst="rect">
            <a:avLst/>
          </a:prstGeom>
          <a:noFill/>
          <a:ln w="9525">
            <a:noFill/>
            <a:miter lim="800000"/>
            <a:headEnd/>
            <a:tailEnd/>
          </a:ln>
        </p:spPr>
      </p:pic>
      <p:pic>
        <p:nvPicPr>
          <p:cNvPr id="59398" name="Immagine 7" descr="STEMMA Chotyn.png"/>
          <p:cNvPicPr>
            <a:picLocks noChangeAspect="1"/>
          </p:cNvPicPr>
          <p:nvPr/>
        </p:nvPicPr>
        <p:blipFill>
          <a:blip r:embed="rId3"/>
          <a:srcRect/>
          <a:stretch>
            <a:fillRect/>
          </a:stretch>
        </p:blipFill>
        <p:spPr bwMode="auto">
          <a:xfrm>
            <a:off x="142875" y="142875"/>
            <a:ext cx="866775" cy="1152525"/>
          </a:xfrm>
          <a:prstGeom prst="rect">
            <a:avLst/>
          </a:prstGeom>
          <a:noFill/>
          <a:ln w="9525">
            <a:noFill/>
            <a:miter lim="800000"/>
            <a:headEnd/>
            <a:tailEnd/>
          </a:ln>
        </p:spPr>
      </p:pic>
      <p:sp>
        <p:nvSpPr>
          <p:cNvPr id="9" name="CasellaDiTesto 8"/>
          <p:cNvSpPr txBox="1"/>
          <p:nvPr/>
        </p:nvSpPr>
        <p:spPr>
          <a:xfrm>
            <a:off x="1357313" y="285750"/>
            <a:ext cx="1011237" cy="369888"/>
          </a:xfrm>
          <a:prstGeom prst="rect">
            <a:avLst/>
          </a:prstGeom>
          <a:noFill/>
          <a:ln>
            <a:solidFill>
              <a:srgbClr val="7FA3CF"/>
            </a:solidFill>
          </a:ln>
        </p:spPr>
        <p:txBody>
          <a:bodyPr wrap="none">
            <a:spAutoFit/>
          </a:bodyPr>
          <a:lstStyle/>
          <a:p>
            <a:pPr>
              <a:defRPr/>
            </a:pPr>
            <a:r>
              <a:rPr lang="it-IT" b="1" dirty="0">
                <a:solidFill>
                  <a:srgbClr val="FF0000"/>
                </a:solidFill>
                <a:effectLst>
                  <a:outerShdw blurRad="38100" dist="38100" dir="2700000" algn="tl">
                    <a:srgbClr val="000000">
                      <a:alpha val="43137"/>
                    </a:srgbClr>
                  </a:outerShdw>
                </a:effectLst>
                <a:latin typeface="Courier New" pitchFamily="49" charset="0"/>
                <a:cs typeface="Courier New" pitchFamily="49" charset="0"/>
              </a:rPr>
              <a:t>CHOTYN</a:t>
            </a:r>
          </a:p>
        </p:txBody>
      </p:sp>
      <p:pic>
        <p:nvPicPr>
          <p:cNvPr id="10" name="Immagine 9" descr="I:\Desktop\Pictures\ANNO 2011\03_04_20 11 MONTE BONDONE\Monte Bondone 03_04_2011 002.JPG"/>
          <p:cNvPicPr/>
          <p:nvPr/>
        </p:nvPicPr>
        <p:blipFill>
          <a:blip r:embed="rId4" cstate="print"/>
          <a:srcRect/>
          <a:stretch>
            <a:fillRect/>
          </a:stretch>
        </p:blipFill>
        <p:spPr bwMode="auto">
          <a:xfrm>
            <a:off x="7143768" y="3429006"/>
            <a:ext cx="1728000" cy="162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advTm="12907">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4800"/>
                            </p:stCondLst>
                            <p:childTnLst>
                              <p:par>
                                <p:cTn id="13" presetID="29"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ppt_x</p:attrName>
                                        </p:attrNameLst>
                                      </p:cBhvr>
                                      <p:tavLst>
                                        <p:tav tm="0">
                                          <p:val>
                                            <p:strVal val="#ppt_x-.2"/>
                                          </p:val>
                                        </p:tav>
                                        <p:tav tm="100000">
                                          <p:val>
                                            <p:strVal val="#ppt_x"/>
                                          </p:val>
                                        </p:tav>
                                      </p:tavLst>
                                    </p:anim>
                                    <p:anim calcmode="lin" valueType="num">
                                      <p:cBhvr>
                                        <p:cTn id="16" dur="3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7"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olo 3"/>
          <p:cNvSpPr>
            <a:spLocks noGrp="1"/>
          </p:cNvSpPr>
          <p:nvPr>
            <p:ph type="title"/>
          </p:nvPr>
        </p:nvSpPr>
        <p:spPr/>
        <p:txBody>
          <a:bodyPr/>
          <a:lstStyle/>
          <a:p>
            <a:endParaRPr lang="it-IT" smtClean="0"/>
          </a:p>
        </p:txBody>
      </p:sp>
      <p:pic>
        <p:nvPicPr>
          <p:cNvPr id="60419" name="Immagine 6" descr="1043873_647842115244717_1008236401_n.jpg"/>
          <p:cNvPicPr>
            <a:picLocks noChangeAspect="1"/>
          </p:cNvPicPr>
          <p:nvPr/>
        </p:nvPicPr>
        <p:blipFill>
          <a:blip r:embed="rId2"/>
          <a:srcRect/>
          <a:stretch>
            <a:fillRect/>
          </a:stretch>
        </p:blipFill>
        <p:spPr bwMode="auto">
          <a:xfrm>
            <a:off x="0" y="0"/>
            <a:ext cx="9144000" cy="5184775"/>
          </a:xfrm>
          <a:prstGeom prst="rect">
            <a:avLst/>
          </a:prstGeom>
          <a:noFill/>
          <a:ln w="9525">
            <a:noFill/>
            <a:miter lim="800000"/>
            <a:headEnd/>
            <a:tailEnd/>
          </a:ln>
        </p:spPr>
      </p:pic>
      <p:pic>
        <p:nvPicPr>
          <p:cNvPr id="11" name="Immagine 10" descr="10447599_588319444620449_8117676692670739834_n.jpg"/>
          <p:cNvPicPr>
            <a:picLocks noChangeAspect="1"/>
          </p:cNvPicPr>
          <p:nvPr/>
        </p:nvPicPr>
        <p:blipFill>
          <a:blip r:embed="rId3"/>
          <a:srcRect/>
          <a:stretch>
            <a:fillRect/>
          </a:stretch>
        </p:blipFill>
        <p:spPr bwMode="auto">
          <a:xfrm>
            <a:off x="0" y="-149225"/>
            <a:ext cx="9564688" cy="5761038"/>
          </a:xfrm>
          <a:prstGeom prst="rect">
            <a:avLst/>
          </a:prstGeom>
          <a:noFill/>
          <a:ln w="9525">
            <a:noFill/>
            <a:miter lim="800000"/>
            <a:headEnd/>
            <a:tailEnd/>
          </a:ln>
        </p:spPr>
      </p:pic>
      <p:pic>
        <p:nvPicPr>
          <p:cNvPr id="15" name="Immagine 14" descr="1610804_693465807396063_761868618660678100_n.jpg"/>
          <p:cNvPicPr>
            <a:picLocks noChangeAspect="1"/>
          </p:cNvPicPr>
          <p:nvPr/>
        </p:nvPicPr>
        <p:blipFill>
          <a:blip r:embed="rId4"/>
          <a:srcRect/>
          <a:stretch>
            <a:fillRect/>
          </a:stretch>
        </p:blipFill>
        <p:spPr bwMode="auto">
          <a:xfrm>
            <a:off x="-142875" y="-214313"/>
            <a:ext cx="4000500" cy="5832476"/>
          </a:xfrm>
          <a:prstGeom prst="rect">
            <a:avLst/>
          </a:prstGeom>
          <a:noFill/>
          <a:ln w="9525">
            <a:noFill/>
            <a:miter lim="800000"/>
            <a:headEnd/>
            <a:tailEnd/>
          </a:ln>
          <a:effectLst>
            <a:outerShdw algn="tl" rotWithShape="0">
              <a:srgbClr val="000000">
                <a:alpha val="70000"/>
              </a:srgbClr>
            </a:outerShdw>
          </a:effectLst>
        </p:spPr>
      </p:pic>
      <p:pic>
        <p:nvPicPr>
          <p:cNvPr id="19" name="Immagine 18" descr="10468624_588319471287113_9038724686873327868_n.jpg"/>
          <p:cNvPicPr>
            <a:picLocks noChangeAspect="1"/>
          </p:cNvPicPr>
          <p:nvPr/>
        </p:nvPicPr>
        <p:blipFill>
          <a:blip r:embed="rId5" cstate="email"/>
          <a:srcRect/>
          <a:stretch>
            <a:fillRect/>
          </a:stretch>
        </p:blipFill>
        <p:spPr bwMode="auto">
          <a:xfrm>
            <a:off x="3857625" y="-142875"/>
            <a:ext cx="5715000" cy="5759450"/>
          </a:xfrm>
          <a:prstGeom prst="rect">
            <a:avLst/>
          </a:prstGeom>
          <a:noFill/>
          <a:ln w="9525">
            <a:noFill/>
            <a:miter lim="800000"/>
            <a:headEnd/>
            <a:tailEnd/>
          </a:ln>
        </p:spPr>
      </p:pic>
      <p:pic>
        <p:nvPicPr>
          <p:cNvPr id="25" name="Immagine 24" descr="1012274_1582973358650222_2152521687560919833_n.jpg"/>
          <p:cNvPicPr>
            <a:picLocks noChangeAspect="1"/>
          </p:cNvPicPr>
          <p:nvPr/>
        </p:nvPicPr>
        <p:blipFill>
          <a:blip r:embed="rId6"/>
          <a:srcRect/>
          <a:stretch>
            <a:fillRect/>
          </a:stretch>
        </p:blipFill>
        <p:spPr bwMode="auto">
          <a:xfrm>
            <a:off x="-142875" y="-214313"/>
            <a:ext cx="9345613" cy="5832476"/>
          </a:xfrm>
          <a:prstGeom prst="rect">
            <a:avLst/>
          </a:prstGeom>
          <a:noFill/>
          <a:ln w="9525">
            <a:noFill/>
            <a:miter lim="800000"/>
            <a:headEnd/>
            <a:tailEnd/>
          </a:ln>
        </p:spPr>
      </p:pic>
      <p:pic>
        <p:nvPicPr>
          <p:cNvPr id="26" name="Immagine 25" descr="51239eb87045b0d954cf13f1ab6d714d  FESTA IVANA CUPALA ESTATE UCRAINA.jpg"/>
          <p:cNvPicPr>
            <a:picLocks noChangeAspect="1"/>
          </p:cNvPicPr>
          <p:nvPr/>
        </p:nvPicPr>
        <p:blipFill>
          <a:blip r:embed="rId7"/>
          <a:srcRect/>
          <a:stretch>
            <a:fillRect/>
          </a:stretch>
        </p:blipFill>
        <p:spPr bwMode="auto">
          <a:xfrm>
            <a:off x="-142875" y="-214313"/>
            <a:ext cx="9420225" cy="5357813"/>
          </a:xfrm>
          <a:prstGeom prst="rect">
            <a:avLst/>
          </a:prstGeom>
          <a:noFill/>
          <a:ln w="9525">
            <a:noFill/>
            <a:miter lim="800000"/>
            <a:headEnd/>
            <a:tailEnd/>
          </a:ln>
        </p:spPr>
      </p:pic>
      <p:pic>
        <p:nvPicPr>
          <p:cNvPr id="29" name="Immagine 28" descr="a15_big VECCHIA CASA TIPICA UCRAINA.jpg"/>
          <p:cNvPicPr>
            <a:picLocks noChangeAspect="1"/>
          </p:cNvPicPr>
          <p:nvPr/>
        </p:nvPicPr>
        <p:blipFill>
          <a:blip r:embed="rId8"/>
          <a:srcRect/>
          <a:stretch>
            <a:fillRect/>
          </a:stretch>
        </p:blipFill>
        <p:spPr bwMode="auto">
          <a:xfrm>
            <a:off x="-142875" y="-428625"/>
            <a:ext cx="9429750" cy="5867400"/>
          </a:xfrm>
          <a:prstGeom prst="rect">
            <a:avLst/>
          </a:prstGeom>
          <a:noFill/>
          <a:ln w="9525">
            <a:noFill/>
            <a:miter lim="800000"/>
            <a:headEnd/>
            <a:tailEnd/>
          </a:ln>
        </p:spPr>
      </p:pic>
      <p:pic>
        <p:nvPicPr>
          <p:cNvPr id="31" name="Immagine 30" descr="11075012_612901118811657_1059668143083558067_n.jpg"/>
          <p:cNvPicPr>
            <a:picLocks noChangeAspect="1"/>
          </p:cNvPicPr>
          <p:nvPr/>
        </p:nvPicPr>
        <p:blipFill>
          <a:blip r:embed="rId9"/>
          <a:stretch>
            <a:fillRect/>
          </a:stretch>
        </p:blipFill>
        <p:spPr>
          <a:xfrm>
            <a:off x="0" y="-428625"/>
            <a:ext cx="10175875" cy="7632700"/>
          </a:xfrm>
          <a:prstGeom prst="rect">
            <a:avLst/>
          </a:prstGeom>
          <a:solidFill>
            <a:schemeClr val="accent1">
              <a:lumMod val="20000"/>
              <a:lumOff val="80000"/>
            </a:schemeClr>
          </a:solidFill>
          <a:ln>
            <a:solidFill>
              <a:schemeClr val="accent1">
                <a:lumMod val="40000"/>
                <a:lumOff val="60000"/>
              </a:schemeClr>
            </a:solidFill>
          </a:ln>
        </p:spPr>
      </p:pic>
      <p:sp>
        <p:nvSpPr>
          <p:cNvPr id="33" name="Rettangolo 32"/>
          <p:cNvSpPr/>
          <p:nvPr/>
        </p:nvSpPr>
        <p:spPr>
          <a:xfrm>
            <a:off x="9001125" y="-357188"/>
            <a:ext cx="1071563" cy="1000126"/>
          </a:xfrm>
          <a:prstGeom prst="rect">
            <a:avLst/>
          </a:prstGeom>
          <a:solidFill>
            <a:schemeClr val="accent1">
              <a:lumMod val="20000"/>
              <a:lumOff val="8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Tree>
  </p:cSld>
  <p:clrMapOvr>
    <a:masterClrMapping/>
  </p:clrMapOvr>
  <p:transition spd="slow" advTm="37516">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ppt_w</p:attrName>
                                        </p:attrNameLst>
                                      </p:cBhvr>
                                      <p:tavLst>
                                        <p:tav tm="0">
                                          <p:val>
                                            <p:strVal val="#ppt_w+.3"/>
                                          </p:val>
                                        </p:tav>
                                        <p:tav tm="100000">
                                          <p:val>
                                            <p:strVal val="#ppt_w"/>
                                          </p:val>
                                        </p:tav>
                                      </p:tavLst>
                                    </p:anim>
                                    <p:anim calcmode="lin" valueType="num">
                                      <p:cBhvr>
                                        <p:cTn id="8" dur="5000" fill="hold"/>
                                        <p:tgtEl>
                                          <p:spTgt spid="11"/>
                                        </p:tgtEl>
                                        <p:attrNameLst>
                                          <p:attrName>ppt_h</p:attrName>
                                        </p:attrNameLst>
                                      </p:cBhvr>
                                      <p:tavLst>
                                        <p:tav tm="0">
                                          <p:val>
                                            <p:strVal val="#ppt_h"/>
                                          </p:val>
                                        </p:tav>
                                        <p:tav tm="100000">
                                          <p:val>
                                            <p:strVal val="#ppt_h"/>
                                          </p:val>
                                        </p:tav>
                                      </p:tavLst>
                                    </p:anim>
                                    <p:animEffect transition="in" filter="fade">
                                      <p:cBhvr>
                                        <p:cTn id="9" dur="5000"/>
                                        <p:tgtEl>
                                          <p:spTgt spid="11"/>
                                        </p:tgtEl>
                                      </p:cBhvr>
                                    </p:animEffect>
                                  </p:childTnLst>
                                </p:cTn>
                              </p:par>
                            </p:childTnLst>
                          </p:cTn>
                        </p:par>
                        <p:par>
                          <p:cTn id="10" fill="hold">
                            <p:stCondLst>
                              <p:cond delay="5000"/>
                            </p:stCondLst>
                            <p:childTnLst>
                              <p:par>
                                <p:cTn id="11" presetID="50" presetClass="entr" presetSubtype="0" decel="10000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0" fill="hold"/>
                                        <p:tgtEl>
                                          <p:spTgt spid="15"/>
                                        </p:tgtEl>
                                        <p:attrNameLst>
                                          <p:attrName>ppt_w</p:attrName>
                                        </p:attrNameLst>
                                      </p:cBhvr>
                                      <p:tavLst>
                                        <p:tav tm="0">
                                          <p:val>
                                            <p:strVal val="#ppt_w+.3"/>
                                          </p:val>
                                        </p:tav>
                                        <p:tav tm="100000">
                                          <p:val>
                                            <p:strVal val="#ppt_w"/>
                                          </p:val>
                                        </p:tav>
                                      </p:tavLst>
                                    </p:anim>
                                    <p:anim calcmode="lin" valueType="num">
                                      <p:cBhvr>
                                        <p:cTn id="14" dur="5000" fill="hold"/>
                                        <p:tgtEl>
                                          <p:spTgt spid="15"/>
                                        </p:tgtEl>
                                        <p:attrNameLst>
                                          <p:attrName>ppt_h</p:attrName>
                                        </p:attrNameLst>
                                      </p:cBhvr>
                                      <p:tavLst>
                                        <p:tav tm="0">
                                          <p:val>
                                            <p:strVal val="#ppt_h"/>
                                          </p:val>
                                        </p:tav>
                                        <p:tav tm="100000">
                                          <p:val>
                                            <p:strVal val="#ppt_h"/>
                                          </p:val>
                                        </p:tav>
                                      </p:tavLst>
                                    </p:anim>
                                    <p:animEffect transition="in" filter="fade">
                                      <p:cBhvr>
                                        <p:cTn id="15" dur="5000"/>
                                        <p:tgtEl>
                                          <p:spTgt spid="15"/>
                                        </p:tgtEl>
                                      </p:cBhvr>
                                    </p:animEffect>
                                  </p:childTnLst>
                                </p:cTn>
                              </p:par>
                            </p:childTnLst>
                          </p:cTn>
                        </p:par>
                        <p:par>
                          <p:cTn id="16" fill="hold">
                            <p:stCondLst>
                              <p:cond delay="10000"/>
                            </p:stCondLst>
                            <p:childTnLst>
                              <p:par>
                                <p:cTn id="17" presetID="18" presetClass="entr" presetSubtype="12"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strips(downLeft)">
                                      <p:cBhvr>
                                        <p:cTn id="19" dur="5000"/>
                                        <p:tgtEl>
                                          <p:spTgt spid="19"/>
                                        </p:tgtEl>
                                      </p:cBhvr>
                                    </p:animEffect>
                                  </p:childTnLst>
                                </p:cTn>
                              </p:par>
                            </p:childTnLst>
                          </p:cTn>
                        </p:par>
                        <p:par>
                          <p:cTn id="20" fill="hold">
                            <p:stCondLst>
                              <p:cond delay="15000"/>
                            </p:stCondLst>
                            <p:childTnLst>
                              <p:par>
                                <p:cTn id="21" presetID="16" presetClass="entr" presetSubtype="26"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arn(inHorizontal)">
                                      <p:cBhvr>
                                        <p:cTn id="23" dur="5000"/>
                                        <p:tgtEl>
                                          <p:spTgt spid="25"/>
                                        </p:tgtEl>
                                      </p:cBhvr>
                                    </p:animEffect>
                                  </p:childTnLst>
                                </p:cTn>
                              </p:par>
                            </p:childTnLst>
                          </p:cTn>
                        </p:par>
                        <p:par>
                          <p:cTn id="24" fill="hold">
                            <p:stCondLst>
                              <p:cond delay="20000"/>
                            </p:stCondLst>
                            <p:childTnLst>
                              <p:par>
                                <p:cTn id="25" presetID="53"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0" fill="hold"/>
                                        <p:tgtEl>
                                          <p:spTgt spid="26"/>
                                        </p:tgtEl>
                                        <p:attrNameLst>
                                          <p:attrName>ppt_w</p:attrName>
                                        </p:attrNameLst>
                                      </p:cBhvr>
                                      <p:tavLst>
                                        <p:tav tm="0">
                                          <p:val>
                                            <p:fltVal val="0"/>
                                          </p:val>
                                        </p:tav>
                                        <p:tav tm="100000">
                                          <p:val>
                                            <p:strVal val="#ppt_w"/>
                                          </p:val>
                                        </p:tav>
                                      </p:tavLst>
                                    </p:anim>
                                    <p:anim calcmode="lin" valueType="num">
                                      <p:cBhvr>
                                        <p:cTn id="28" dur="5000" fill="hold"/>
                                        <p:tgtEl>
                                          <p:spTgt spid="26"/>
                                        </p:tgtEl>
                                        <p:attrNameLst>
                                          <p:attrName>ppt_h</p:attrName>
                                        </p:attrNameLst>
                                      </p:cBhvr>
                                      <p:tavLst>
                                        <p:tav tm="0">
                                          <p:val>
                                            <p:fltVal val="0"/>
                                          </p:val>
                                        </p:tav>
                                        <p:tav tm="100000">
                                          <p:val>
                                            <p:strVal val="#ppt_h"/>
                                          </p:val>
                                        </p:tav>
                                      </p:tavLst>
                                    </p:anim>
                                    <p:animEffect transition="in" filter="fade">
                                      <p:cBhvr>
                                        <p:cTn id="29" dur="5000"/>
                                        <p:tgtEl>
                                          <p:spTgt spid="26"/>
                                        </p:tgtEl>
                                      </p:cBhvr>
                                    </p:animEffect>
                                  </p:childTnLst>
                                </p:cTn>
                              </p:par>
                            </p:childTnLst>
                          </p:cTn>
                        </p:par>
                        <p:par>
                          <p:cTn id="30" fill="hold">
                            <p:stCondLst>
                              <p:cond delay="25000"/>
                            </p:stCondLst>
                            <p:childTnLst>
                              <p:par>
                                <p:cTn id="31" presetID="50" presetClass="entr" presetSubtype="0" decel="100000"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0" fill="hold"/>
                                        <p:tgtEl>
                                          <p:spTgt spid="29"/>
                                        </p:tgtEl>
                                        <p:attrNameLst>
                                          <p:attrName>ppt_w</p:attrName>
                                        </p:attrNameLst>
                                      </p:cBhvr>
                                      <p:tavLst>
                                        <p:tav tm="0">
                                          <p:val>
                                            <p:strVal val="#ppt_w+.3"/>
                                          </p:val>
                                        </p:tav>
                                        <p:tav tm="100000">
                                          <p:val>
                                            <p:strVal val="#ppt_w"/>
                                          </p:val>
                                        </p:tav>
                                      </p:tavLst>
                                    </p:anim>
                                    <p:anim calcmode="lin" valueType="num">
                                      <p:cBhvr>
                                        <p:cTn id="34" dur="5000" fill="hold"/>
                                        <p:tgtEl>
                                          <p:spTgt spid="29"/>
                                        </p:tgtEl>
                                        <p:attrNameLst>
                                          <p:attrName>ppt_h</p:attrName>
                                        </p:attrNameLst>
                                      </p:cBhvr>
                                      <p:tavLst>
                                        <p:tav tm="0">
                                          <p:val>
                                            <p:strVal val="#ppt_h"/>
                                          </p:val>
                                        </p:tav>
                                        <p:tav tm="100000">
                                          <p:val>
                                            <p:strVal val="#ppt_h"/>
                                          </p:val>
                                        </p:tav>
                                      </p:tavLst>
                                    </p:anim>
                                    <p:animEffect transition="in" filter="fade">
                                      <p:cBhvr>
                                        <p:cTn id="35" dur="5000"/>
                                        <p:tgtEl>
                                          <p:spTgt spid="29"/>
                                        </p:tgtEl>
                                      </p:cBhvr>
                                    </p:animEffect>
                                  </p:childTnLst>
                                </p:cTn>
                              </p:par>
                            </p:childTnLst>
                          </p:cTn>
                        </p:par>
                        <p:par>
                          <p:cTn id="36" fill="hold">
                            <p:stCondLst>
                              <p:cond delay="30000"/>
                            </p:stCondLst>
                            <p:childTnLst>
                              <p:par>
                                <p:cTn id="37" presetID="53"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0" fill="hold"/>
                                        <p:tgtEl>
                                          <p:spTgt spid="31"/>
                                        </p:tgtEl>
                                        <p:attrNameLst>
                                          <p:attrName>ppt_w</p:attrName>
                                        </p:attrNameLst>
                                      </p:cBhvr>
                                      <p:tavLst>
                                        <p:tav tm="0">
                                          <p:val>
                                            <p:fltVal val="0"/>
                                          </p:val>
                                        </p:tav>
                                        <p:tav tm="100000">
                                          <p:val>
                                            <p:strVal val="#ppt_w"/>
                                          </p:val>
                                        </p:tav>
                                      </p:tavLst>
                                    </p:anim>
                                    <p:anim calcmode="lin" valueType="num">
                                      <p:cBhvr>
                                        <p:cTn id="40" dur="5000" fill="hold"/>
                                        <p:tgtEl>
                                          <p:spTgt spid="31"/>
                                        </p:tgtEl>
                                        <p:attrNameLst>
                                          <p:attrName>ppt_h</p:attrName>
                                        </p:attrNameLst>
                                      </p:cBhvr>
                                      <p:tavLst>
                                        <p:tav tm="0">
                                          <p:val>
                                            <p:fltVal val="0"/>
                                          </p:val>
                                        </p:tav>
                                        <p:tav tm="100000">
                                          <p:val>
                                            <p:strVal val="#ppt_h"/>
                                          </p:val>
                                        </p:tav>
                                      </p:tavLst>
                                    </p:anim>
                                    <p:animEffect transition="in" filter="fade">
                                      <p:cBhvr>
                                        <p:cTn id="41" dur="5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endParaRPr lang="it-IT" smtClean="0"/>
          </a:p>
        </p:txBody>
      </p:sp>
      <p:sp>
        <p:nvSpPr>
          <p:cNvPr id="61443" name="Rectangle 3"/>
          <p:cNvSpPr>
            <a:spLocks noGrp="1" noChangeArrowheads="1"/>
          </p:cNvSpPr>
          <p:nvPr>
            <p:ph type="body" idx="1"/>
          </p:nvPr>
        </p:nvSpPr>
        <p:spPr/>
        <p:txBody>
          <a:bodyPr/>
          <a:lstStyle/>
          <a:p>
            <a:pPr eaLnBrk="1" hangingPunct="1"/>
            <a:endParaRPr lang="it-IT" smtClean="0"/>
          </a:p>
        </p:txBody>
      </p:sp>
      <p:sp>
        <p:nvSpPr>
          <p:cNvPr id="61444" name="CasellaDiTesto 4"/>
          <p:cNvSpPr txBox="1">
            <a:spLocks noChangeArrowheads="1"/>
          </p:cNvSpPr>
          <p:nvPr/>
        </p:nvSpPr>
        <p:spPr bwMode="auto">
          <a:xfrm>
            <a:off x="571500" y="322263"/>
            <a:ext cx="184150" cy="368300"/>
          </a:xfrm>
          <a:prstGeom prst="rect">
            <a:avLst/>
          </a:prstGeom>
          <a:noFill/>
          <a:ln w="9525">
            <a:noFill/>
            <a:miter lim="800000"/>
            <a:headEnd/>
            <a:tailEnd/>
          </a:ln>
        </p:spPr>
        <p:txBody>
          <a:bodyPr wrap="none">
            <a:spAutoFit/>
          </a:bodyPr>
          <a:lstStyle/>
          <a:p>
            <a:endParaRPr lang="it-IT"/>
          </a:p>
        </p:txBody>
      </p:sp>
      <p:pic>
        <p:nvPicPr>
          <p:cNvPr id="61445" name="Immagine 8" descr="10429821_816808941726217_7443712028933325382_n.jpg"/>
          <p:cNvPicPr>
            <a:picLocks noChangeAspect="1"/>
          </p:cNvPicPr>
          <p:nvPr/>
        </p:nvPicPr>
        <p:blipFill>
          <a:blip r:embed="rId3"/>
          <a:srcRect/>
          <a:stretch>
            <a:fillRect/>
          </a:stretch>
        </p:blipFill>
        <p:spPr bwMode="auto">
          <a:xfrm>
            <a:off x="-142875" y="0"/>
            <a:ext cx="4714875" cy="5143500"/>
          </a:xfrm>
          <a:prstGeom prst="rect">
            <a:avLst/>
          </a:prstGeom>
          <a:noFill/>
          <a:ln w="9525">
            <a:noFill/>
            <a:miter lim="800000"/>
            <a:headEnd/>
            <a:tailEnd/>
          </a:ln>
        </p:spPr>
      </p:pic>
      <p:pic>
        <p:nvPicPr>
          <p:cNvPr id="61446" name="Immagine 9" descr="10429821_816808941726217_7443712028933325382_n.jpg"/>
          <p:cNvPicPr>
            <a:picLocks noChangeAspect="1"/>
          </p:cNvPicPr>
          <p:nvPr/>
        </p:nvPicPr>
        <p:blipFill>
          <a:blip r:embed="rId4"/>
          <a:srcRect/>
          <a:stretch>
            <a:fillRect/>
          </a:stretch>
        </p:blipFill>
        <p:spPr bwMode="auto">
          <a:xfrm>
            <a:off x="4572000" y="0"/>
            <a:ext cx="4572000" cy="5143500"/>
          </a:xfrm>
          <a:prstGeom prst="rect">
            <a:avLst/>
          </a:prstGeom>
          <a:noFill/>
          <a:ln w="9525">
            <a:noFill/>
            <a:miter lim="800000"/>
            <a:headEnd/>
            <a:tailEnd/>
          </a:ln>
        </p:spPr>
      </p:pic>
      <p:pic>
        <p:nvPicPr>
          <p:cNvPr id="12" name="Immagine 11" descr="10625114_10204105932945991_5806278465491311078_n.jpg"/>
          <p:cNvPicPr>
            <a:picLocks noChangeAspect="1"/>
          </p:cNvPicPr>
          <p:nvPr/>
        </p:nvPicPr>
        <p:blipFill>
          <a:blip r:embed="rId5"/>
          <a:srcRect/>
          <a:stretch>
            <a:fillRect/>
          </a:stretch>
        </p:blipFill>
        <p:spPr bwMode="auto">
          <a:xfrm>
            <a:off x="-142875" y="0"/>
            <a:ext cx="9286875" cy="5148263"/>
          </a:xfrm>
          <a:prstGeom prst="rect">
            <a:avLst/>
          </a:prstGeom>
          <a:noFill/>
          <a:ln w="9525">
            <a:noFill/>
            <a:miter lim="800000"/>
            <a:headEnd/>
            <a:tailEnd/>
          </a:ln>
        </p:spPr>
      </p:pic>
      <p:pic>
        <p:nvPicPr>
          <p:cNvPr id="13" name="Immagine 12" descr="1391802_774195895942671_1163541054_n.jpg"/>
          <p:cNvPicPr>
            <a:picLocks noChangeAspect="1"/>
          </p:cNvPicPr>
          <p:nvPr/>
        </p:nvPicPr>
        <p:blipFill>
          <a:blip r:embed="rId6"/>
          <a:srcRect/>
          <a:stretch>
            <a:fillRect/>
          </a:stretch>
        </p:blipFill>
        <p:spPr bwMode="auto">
          <a:xfrm>
            <a:off x="-142875" y="0"/>
            <a:ext cx="9286875" cy="5143500"/>
          </a:xfrm>
          <a:prstGeom prst="rect">
            <a:avLst/>
          </a:prstGeom>
          <a:noFill/>
          <a:ln w="9525">
            <a:noFill/>
            <a:miter lim="800000"/>
            <a:headEnd/>
            <a:tailEnd/>
          </a:ln>
        </p:spPr>
      </p:pic>
      <p:pic>
        <p:nvPicPr>
          <p:cNvPr id="14" name="Immagine 13" descr="1606870_797272006989406_3567030626012719596_n.jpg"/>
          <p:cNvPicPr>
            <a:picLocks noChangeAspect="1"/>
          </p:cNvPicPr>
          <p:nvPr/>
        </p:nvPicPr>
        <p:blipFill>
          <a:blip r:embed="rId7"/>
          <a:srcRect/>
          <a:stretch>
            <a:fillRect/>
          </a:stretch>
        </p:blipFill>
        <p:spPr bwMode="auto">
          <a:xfrm>
            <a:off x="-142875" y="0"/>
            <a:ext cx="9286875" cy="5724525"/>
          </a:xfrm>
          <a:prstGeom prst="rect">
            <a:avLst/>
          </a:prstGeom>
          <a:noFill/>
          <a:ln w="9525">
            <a:noFill/>
            <a:miter lim="800000"/>
            <a:headEnd/>
            <a:tailEnd/>
          </a:ln>
        </p:spPr>
      </p:pic>
      <p:pic>
        <p:nvPicPr>
          <p:cNvPr id="15" name="Immagine 14" descr="10525945_604839696301757_7647360046600929536_n.jpg"/>
          <p:cNvPicPr>
            <a:picLocks noChangeAspect="1"/>
          </p:cNvPicPr>
          <p:nvPr/>
        </p:nvPicPr>
        <p:blipFill>
          <a:blip r:embed="rId8"/>
          <a:srcRect/>
          <a:stretch>
            <a:fillRect/>
          </a:stretch>
        </p:blipFill>
        <p:spPr bwMode="auto">
          <a:xfrm>
            <a:off x="-142875" y="0"/>
            <a:ext cx="9286875" cy="5724525"/>
          </a:xfrm>
          <a:prstGeom prst="rect">
            <a:avLst/>
          </a:prstGeom>
          <a:noFill/>
          <a:ln w="9525">
            <a:noFill/>
            <a:miter lim="800000"/>
            <a:headEnd/>
            <a:tailEnd/>
          </a:ln>
        </p:spPr>
      </p:pic>
      <p:pic>
        <p:nvPicPr>
          <p:cNvPr id="19" name="Immagine 18" descr="ukrainian-festive-bread-1-2740398.jpg"/>
          <p:cNvPicPr>
            <a:picLocks noChangeAspect="1"/>
          </p:cNvPicPr>
          <p:nvPr/>
        </p:nvPicPr>
        <p:blipFill>
          <a:blip r:embed="rId9" cstate="email"/>
          <a:srcRect/>
          <a:stretch>
            <a:fillRect/>
          </a:stretch>
        </p:blipFill>
        <p:spPr>
          <a:xfrm>
            <a:off x="1714480" y="571486"/>
            <a:ext cx="5500726" cy="4431916"/>
          </a:xfrm>
          <a:prstGeom prst="ellipse">
            <a:avLst/>
          </a:prstGeom>
          <a:ln>
            <a:noFill/>
          </a:ln>
          <a:effectLst>
            <a:softEdge rad="112500"/>
          </a:effectLst>
        </p:spPr>
      </p:pic>
    </p:spTree>
    <p:custDataLst>
      <p:tags r:id="rId1"/>
    </p:custDataLst>
  </p:cSld>
  <p:clrMapOvr>
    <a:masterClrMapping/>
  </p:clrMapOvr>
  <p:transition spd="slow" advTm="20609">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strVal val="#ppt_w+.3"/>
                                          </p:val>
                                        </p:tav>
                                        <p:tav tm="100000">
                                          <p:val>
                                            <p:strVal val="#ppt_w"/>
                                          </p:val>
                                        </p:tav>
                                      </p:tavLst>
                                    </p:anim>
                                    <p:anim calcmode="lin" valueType="num">
                                      <p:cBhvr>
                                        <p:cTn id="8" dur="3000" fill="hold"/>
                                        <p:tgtEl>
                                          <p:spTgt spid="12"/>
                                        </p:tgtEl>
                                        <p:attrNameLst>
                                          <p:attrName>ppt_h</p:attrName>
                                        </p:attrNameLst>
                                      </p:cBhvr>
                                      <p:tavLst>
                                        <p:tav tm="0">
                                          <p:val>
                                            <p:strVal val="#ppt_h"/>
                                          </p:val>
                                        </p:tav>
                                        <p:tav tm="100000">
                                          <p:val>
                                            <p:strVal val="#ppt_h"/>
                                          </p:val>
                                        </p:tav>
                                      </p:tavLst>
                                    </p:anim>
                                    <p:animEffect transition="in" filter="fade">
                                      <p:cBhvr>
                                        <p:cTn id="9" dur="3000"/>
                                        <p:tgtEl>
                                          <p:spTgt spid="12"/>
                                        </p:tgtEl>
                                      </p:cBhvr>
                                    </p:animEffect>
                                  </p:childTnLst>
                                </p:cTn>
                              </p:par>
                            </p:childTnLst>
                          </p:cTn>
                        </p:par>
                        <p:par>
                          <p:cTn id="10" fill="hold">
                            <p:stCondLst>
                              <p:cond delay="3000"/>
                            </p:stCondLst>
                            <p:childTnLst>
                              <p:par>
                                <p:cTn id="11" presetID="50" presetClass="entr" presetSubtype="0" decel="10000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3000" fill="hold"/>
                                        <p:tgtEl>
                                          <p:spTgt spid="13"/>
                                        </p:tgtEl>
                                        <p:attrNameLst>
                                          <p:attrName>ppt_w</p:attrName>
                                        </p:attrNameLst>
                                      </p:cBhvr>
                                      <p:tavLst>
                                        <p:tav tm="0">
                                          <p:val>
                                            <p:strVal val="#ppt_w+.3"/>
                                          </p:val>
                                        </p:tav>
                                        <p:tav tm="100000">
                                          <p:val>
                                            <p:strVal val="#ppt_w"/>
                                          </p:val>
                                        </p:tav>
                                      </p:tavLst>
                                    </p:anim>
                                    <p:anim calcmode="lin" valueType="num">
                                      <p:cBhvr>
                                        <p:cTn id="14" dur="3000" fill="hold"/>
                                        <p:tgtEl>
                                          <p:spTgt spid="13"/>
                                        </p:tgtEl>
                                        <p:attrNameLst>
                                          <p:attrName>ppt_h</p:attrName>
                                        </p:attrNameLst>
                                      </p:cBhvr>
                                      <p:tavLst>
                                        <p:tav tm="0">
                                          <p:val>
                                            <p:strVal val="#ppt_h"/>
                                          </p:val>
                                        </p:tav>
                                        <p:tav tm="100000">
                                          <p:val>
                                            <p:strVal val="#ppt_h"/>
                                          </p:val>
                                        </p:tav>
                                      </p:tavLst>
                                    </p:anim>
                                    <p:animEffect transition="in" filter="fade">
                                      <p:cBhvr>
                                        <p:cTn id="15" dur="3000"/>
                                        <p:tgtEl>
                                          <p:spTgt spid="13"/>
                                        </p:tgtEl>
                                      </p:cBhvr>
                                    </p:animEffect>
                                  </p:childTnLst>
                                </p:cTn>
                              </p:par>
                            </p:childTnLst>
                          </p:cTn>
                        </p:par>
                        <p:par>
                          <p:cTn id="16" fill="hold">
                            <p:stCondLst>
                              <p:cond delay="6000"/>
                            </p:stCondLst>
                            <p:childTnLst>
                              <p:par>
                                <p:cTn id="17" presetID="50" presetClass="entr" presetSubtype="0" decel="10000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ppt_w</p:attrName>
                                        </p:attrNameLst>
                                      </p:cBhvr>
                                      <p:tavLst>
                                        <p:tav tm="0">
                                          <p:val>
                                            <p:strVal val="#ppt_w+.3"/>
                                          </p:val>
                                        </p:tav>
                                        <p:tav tm="100000">
                                          <p:val>
                                            <p:strVal val="#ppt_w"/>
                                          </p:val>
                                        </p:tav>
                                      </p:tavLst>
                                    </p:anim>
                                    <p:anim calcmode="lin" valueType="num">
                                      <p:cBhvr>
                                        <p:cTn id="20" dur="3000" fill="hold"/>
                                        <p:tgtEl>
                                          <p:spTgt spid="14"/>
                                        </p:tgtEl>
                                        <p:attrNameLst>
                                          <p:attrName>ppt_h</p:attrName>
                                        </p:attrNameLst>
                                      </p:cBhvr>
                                      <p:tavLst>
                                        <p:tav tm="0">
                                          <p:val>
                                            <p:strVal val="#ppt_h"/>
                                          </p:val>
                                        </p:tav>
                                        <p:tav tm="100000">
                                          <p:val>
                                            <p:strVal val="#ppt_h"/>
                                          </p:val>
                                        </p:tav>
                                      </p:tavLst>
                                    </p:anim>
                                    <p:animEffect transition="in" filter="fade">
                                      <p:cBhvr>
                                        <p:cTn id="21" dur="3000"/>
                                        <p:tgtEl>
                                          <p:spTgt spid="14"/>
                                        </p:tgtEl>
                                      </p:cBhvr>
                                    </p:animEffect>
                                  </p:childTnLst>
                                </p:cTn>
                              </p:par>
                            </p:childTnLst>
                          </p:cTn>
                        </p:par>
                        <p:par>
                          <p:cTn id="22" fill="hold">
                            <p:stCondLst>
                              <p:cond delay="9000"/>
                            </p:stCondLst>
                            <p:childTnLst>
                              <p:par>
                                <p:cTn id="23" presetID="50" presetClass="entr" presetSubtype="0" decel="10000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3000" fill="hold"/>
                                        <p:tgtEl>
                                          <p:spTgt spid="15"/>
                                        </p:tgtEl>
                                        <p:attrNameLst>
                                          <p:attrName>ppt_w</p:attrName>
                                        </p:attrNameLst>
                                      </p:cBhvr>
                                      <p:tavLst>
                                        <p:tav tm="0">
                                          <p:val>
                                            <p:strVal val="#ppt_w+.3"/>
                                          </p:val>
                                        </p:tav>
                                        <p:tav tm="100000">
                                          <p:val>
                                            <p:strVal val="#ppt_w"/>
                                          </p:val>
                                        </p:tav>
                                      </p:tavLst>
                                    </p:anim>
                                    <p:anim calcmode="lin" valueType="num">
                                      <p:cBhvr>
                                        <p:cTn id="26" dur="3000" fill="hold"/>
                                        <p:tgtEl>
                                          <p:spTgt spid="15"/>
                                        </p:tgtEl>
                                        <p:attrNameLst>
                                          <p:attrName>ppt_h</p:attrName>
                                        </p:attrNameLst>
                                      </p:cBhvr>
                                      <p:tavLst>
                                        <p:tav tm="0">
                                          <p:val>
                                            <p:strVal val="#ppt_h"/>
                                          </p:val>
                                        </p:tav>
                                        <p:tav tm="100000">
                                          <p:val>
                                            <p:strVal val="#ppt_h"/>
                                          </p:val>
                                        </p:tav>
                                      </p:tavLst>
                                    </p:anim>
                                    <p:animEffect transition="in" filter="fade">
                                      <p:cBhvr>
                                        <p:cTn id="27" dur="3000"/>
                                        <p:tgtEl>
                                          <p:spTgt spid="15"/>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0" fill="hold"/>
                                        <p:tgtEl>
                                          <p:spTgt spid="19"/>
                                        </p:tgtEl>
                                        <p:attrNameLst>
                                          <p:attrName>ppt_w</p:attrName>
                                        </p:attrNameLst>
                                      </p:cBhvr>
                                      <p:tavLst>
                                        <p:tav tm="0">
                                          <p:val>
                                            <p:fltVal val="0"/>
                                          </p:val>
                                        </p:tav>
                                        <p:tav tm="100000">
                                          <p:val>
                                            <p:strVal val="#ppt_w"/>
                                          </p:val>
                                        </p:tav>
                                      </p:tavLst>
                                    </p:anim>
                                    <p:anim calcmode="lin" valueType="num">
                                      <p:cBhvr>
                                        <p:cTn id="32" dur="5000" fill="hold"/>
                                        <p:tgtEl>
                                          <p:spTgt spid="19"/>
                                        </p:tgtEl>
                                        <p:attrNameLst>
                                          <p:attrName>ppt_h</p:attrName>
                                        </p:attrNameLst>
                                      </p:cBhvr>
                                      <p:tavLst>
                                        <p:tav tm="0">
                                          <p:val>
                                            <p:fltVal val="0"/>
                                          </p:val>
                                        </p:tav>
                                        <p:tav tm="100000">
                                          <p:val>
                                            <p:strVal val="#ppt_h"/>
                                          </p:val>
                                        </p:tav>
                                      </p:tavLst>
                                    </p:anim>
                                    <p:animEffect transition="in" filter="fade">
                                      <p:cBhvr>
                                        <p:cTn id="33"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p:txBody>
          <a:bodyPr/>
          <a:lstStyle/>
          <a:p>
            <a:pPr eaLnBrk="1" hangingPunct="1"/>
            <a:endParaRPr lang="it-IT" smtClean="0"/>
          </a:p>
        </p:txBody>
      </p:sp>
      <p:pic>
        <p:nvPicPr>
          <p:cNvPr id="62467" name="Immagine 7" descr="1545053_678683448907224_1529352053893654303_n.jpg"/>
          <p:cNvPicPr>
            <a:picLocks noChangeAspect="1"/>
          </p:cNvPicPr>
          <p:nvPr/>
        </p:nvPicPr>
        <p:blipFill>
          <a:blip r:embed="rId2"/>
          <a:srcRect/>
          <a:stretch>
            <a:fillRect/>
          </a:stretch>
        </p:blipFill>
        <p:spPr bwMode="auto">
          <a:xfrm>
            <a:off x="0" y="0"/>
            <a:ext cx="9144000" cy="5219700"/>
          </a:xfrm>
          <a:prstGeom prst="rect">
            <a:avLst/>
          </a:prstGeom>
          <a:noFill/>
          <a:ln w="9525">
            <a:noFill/>
            <a:miter lim="800000"/>
            <a:headEnd/>
            <a:tailEnd/>
          </a:ln>
        </p:spPr>
      </p:pic>
      <p:sp>
        <p:nvSpPr>
          <p:cNvPr id="2" name="WordArt 4"/>
          <p:cNvSpPr>
            <a:spLocks noChangeArrowheads="1" noChangeShapeType="1" noTextEdit="1"/>
          </p:cNvSpPr>
          <p:nvPr/>
        </p:nvSpPr>
        <p:spPr bwMode="auto">
          <a:xfrm>
            <a:off x="6143636" y="428610"/>
            <a:ext cx="2286016" cy="1000132"/>
          </a:xfrm>
          <a:prstGeom prst="rect">
            <a:avLst/>
          </a:prstGeom>
          <a:ln>
            <a:solidFill>
              <a:srgbClr val="FFFF00"/>
            </a:solidFill>
          </a:ln>
        </p:spPr>
        <p:txBody>
          <a:bodyPr wrap="none" fromWordArt="1">
            <a:prstTxWarp prst="textPlain">
              <a:avLst>
                <a:gd name="adj" fmla="val 44324"/>
              </a:avLst>
            </a:prstTxWarp>
          </a:bodyPr>
          <a:lstStyle/>
          <a:p>
            <a:pPr algn="ctr">
              <a:defRPr/>
            </a:pPr>
            <a:endParaRPr lang="fr-FR" sz="4400" b="1" kern="10" dirty="0">
              <a:ln w="12700">
                <a:noFill/>
                <a:round/>
                <a:headEnd/>
                <a:tailEnd/>
              </a:ln>
              <a:solidFill>
                <a:srgbClr val="FFFF00"/>
              </a:solidFill>
              <a:effectLst>
                <a:outerShdw blurRad="38100" dist="38100" dir="2700000" algn="tl">
                  <a:srgbClr val="000000">
                    <a:alpha val="43137"/>
                  </a:srgbClr>
                </a:outerShdw>
              </a:effectLst>
              <a:latin typeface="Andalus" pitchFamily="18" charset="-78"/>
              <a:cs typeface="Andalus" pitchFamily="18" charset="-78"/>
            </a:endParaRPr>
          </a:p>
          <a:p>
            <a:pPr algn="ctr">
              <a:defRPr/>
            </a:pPr>
            <a:r>
              <a:rPr lang="fr-FR" sz="44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F I N E</a:t>
            </a:r>
          </a:p>
          <a:p>
            <a:pPr algn="ctr">
              <a:defRPr/>
            </a:pP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 </a:t>
            </a:r>
            <a:r>
              <a:rPr lang="fr-FR" sz="1600" b="1" kern="10" dirty="0" err="1">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Presentazione</a:t>
            </a: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 </a:t>
            </a:r>
            <a:r>
              <a:rPr lang="fr-FR" sz="1600" b="1" kern="10" dirty="0">
                <a:ln w="12700">
                  <a:noFill/>
                  <a:round/>
                  <a:headEnd/>
                  <a:tailEnd/>
                </a:ln>
                <a:solidFill>
                  <a:srgbClr val="33CCCC"/>
                </a:solidFill>
                <a:effectLst>
                  <a:outerShdw blurRad="38100" dist="38100" dir="2700000" algn="tl">
                    <a:srgbClr val="000000">
                      <a:alpha val="43137"/>
                    </a:srgbClr>
                  </a:outerShdw>
                </a:effectLst>
                <a:latin typeface="Courier New" pitchFamily="49" charset="0"/>
                <a:cs typeface="Courier New" pitchFamily="49" charset="0"/>
              </a:rPr>
              <a:t>NON PROFIT</a:t>
            </a:r>
          </a:p>
          <a:p>
            <a:pPr algn="ctr">
              <a:defRPr/>
            </a:pP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di </a:t>
            </a:r>
          </a:p>
          <a:p>
            <a:pPr algn="ctr">
              <a:defRPr/>
            </a:pP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Ivo  T@</a:t>
            </a:r>
            <a:r>
              <a:rPr lang="fr-FR" sz="1600" b="1" kern="10" dirty="0" err="1">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rt</a:t>
            </a: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a:t>
            </a:r>
            <a:r>
              <a:rPr lang="fr-FR" sz="1600" b="1" kern="10" dirty="0" err="1">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rotti</a:t>
            </a:r>
            <a:r>
              <a:rPr lang="fr-FR" sz="16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rPr>
              <a:t>  2015</a:t>
            </a:r>
            <a:endParaRPr lang="fr-FR" sz="2400" b="1" kern="10" dirty="0">
              <a:ln w="12700">
                <a:noFill/>
                <a:round/>
                <a:headEnd/>
                <a:tailEnd/>
              </a:ln>
              <a:solidFill>
                <a:srgbClr val="FFFF00"/>
              </a:solidFill>
              <a:effectLst>
                <a:outerShdw blurRad="38100" dist="38100" dir="2700000" algn="tl">
                  <a:srgbClr val="000000">
                    <a:alpha val="43137"/>
                  </a:srgbClr>
                </a:outerShdw>
              </a:effectLst>
              <a:latin typeface="Courier New" pitchFamily="49" charset="0"/>
              <a:cs typeface="Courier New" pitchFamily="49" charset="0"/>
            </a:endParaRPr>
          </a:p>
          <a:p>
            <a:pPr algn="r">
              <a:defRPr/>
            </a:pPr>
            <a:endParaRPr lang="fr-FR" sz="2400" b="1" kern="10" dirty="0">
              <a:ln w="12700">
                <a:noFill/>
                <a:round/>
                <a:headEnd/>
                <a:tailEnd/>
              </a:ln>
              <a:solidFill>
                <a:srgbClr val="FFFF00"/>
              </a:solidFill>
              <a:effectLst>
                <a:outerShdw dist="35921" dir="2700000" sy="50000" kx="2115830" algn="bl" rotWithShape="0">
                  <a:srgbClr val="C0C0C0">
                    <a:alpha val="79999"/>
                  </a:srgbClr>
                </a:outerShdw>
              </a:effectLst>
              <a:latin typeface="Andalus" pitchFamily="18" charset="-78"/>
              <a:cs typeface="Andalus" pitchFamily="18" charset="-78"/>
            </a:endParaRPr>
          </a:p>
        </p:txBody>
      </p:sp>
      <p:pic>
        <p:nvPicPr>
          <p:cNvPr id="5" name="Immagine 4" descr="Ivo (firma 1)( per EMAIL).gif"/>
          <p:cNvPicPr>
            <a:picLocks noChangeAspect="1"/>
          </p:cNvPicPr>
          <p:nvPr/>
        </p:nvPicPr>
        <p:blipFill>
          <a:blip r:embed="rId3"/>
          <a:stretch>
            <a:fillRect/>
          </a:stretch>
        </p:blipFill>
        <p:spPr>
          <a:xfrm>
            <a:off x="6715140" y="1714494"/>
            <a:ext cx="762000" cy="381000"/>
          </a:xfrm>
          <a:prstGeom prst="rect">
            <a:avLst/>
          </a:prstGeom>
        </p:spPr>
      </p:pic>
    </p:spTree>
  </p:cSld>
  <p:clrMapOvr>
    <a:masterClrMapping/>
  </p:clrMapOvr>
  <p:transition spd="slow" advTm="15172">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Effect transition="in" filter="fade">
                                      <p:cBhvr>
                                        <p:cTn id="9" dur="5000"/>
                                        <p:tgtEl>
                                          <p:spTgt spid="2"/>
                                        </p:tgtEl>
                                      </p:cBhvr>
                                    </p:animEffect>
                                  </p:childTnLst>
                                </p:cTn>
                              </p:par>
                            </p:childTnLst>
                          </p:cTn>
                        </p:par>
                        <p:par>
                          <p:cTn id="10" fill="hold">
                            <p:stCondLst>
                              <p:cond delay="5000"/>
                            </p:stCondLst>
                            <p:childTnLst>
                              <p:par>
                                <p:cTn id="11" presetID="3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400" decel="100000"/>
                                        <p:tgtEl>
                                          <p:spTgt spid="5"/>
                                        </p:tgtEl>
                                      </p:cBhvr>
                                    </p:animEffect>
                                    <p:anim calcmode="lin" valueType="num">
                                      <p:cBhvr>
                                        <p:cTn id="14" dur="2400" decel="100000" fill="hold"/>
                                        <p:tgtEl>
                                          <p:spTgt spid="5"/>
                                        </p:tgtEl>
                                        <p:attrNameLst>
                                          <p:attrName>style.rotation</p:attrName>
                                        </p:attrNameLst>
                                      </p:cBhvr>
                                      <p:tavLst>
                                        <p:tav tm="0">
                                          <p:val>
                                            <p:fltVal val="-90"/>
                                          </p:val>
                                        </p:tav>
                                        <p:tav tm="100000">
                                          <p:val>
                                            <p:fltVal val="0"/>
                                          </p:val>
                                        </p:tav>
                                      </p:tavLst>
                                    </p:anim>
                                    <p:anim calcmode="lin" valueType="num">
                                      <p:cBhvr>
                                        <p:cTn id="15" dur="2400" decel="100000" fill="hold"/>
                                        <p:tgtEl>
                                          <p:spTgt spid="5"/>
                                        </p:tgtEl>
                                        <p:attrNameLst>
                                          <p:attrName>ppt_x</p:attrName>
                                        </p:attrNameLst>
                                      </p:cBhvr>
                                      <p:tavLst>
                                        <p:tav tm="0">
                                          <p:val>
                                            <p:strVal val="#ppt_x+0.4"/>
                                          </p:val>
                                        </p:tav>
                                        <p:tav tm="100000">
                                          <p:val>
                                            <p:strVal val="#ppt_x-0.05"/>
                                          </p:val>
                                        </p:tav>
                                      </p:tavLst>
                                    </p:anim>
                                    <p:anim calcmode="lin" valueType="num">
                                      <p:cBhvr>
                                        <p:cTn id="16" dur="2400" decel="100000" fill="hold"/>
                                        <p:tgtEl>
                                          <p:spTgt spid="5"/>
                                        </p:tgtEl>
                                        <p:attrNameLst>
                                          <p:attrName>ppt_y</p:attrName>
                                        </p:attrNameLst>
                                      </p:cBhvr>
                                      <p:tavLst>
                                        <p:tav tm="0">
                                          <p:val>
                                            <p:strVal val="#ppt_y-0.4"/>
                                          </p:val>
                                        </p:tav>
                                        <p:tav tm="100000">
                                          <p:val>
                                            <p:strVal val="#ppt_y+0.1"/>
                                          </p:val>
                                        </p:tav>
                                      </p:tavLst>
                                    </p:anim>
                                    <p:anim calcmode="lin" valueType="num">
                                      <p:cBhvr>
                                        <p:cTn id="17"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8"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par>
                          <p:cTn id="19" fill="hold">
                            <p:stCondLst>
                              <p:cond delay="8000"/>
                            </p:stCondLst>
                            <p:childTnLst>
                              <p:par>
                                <p:cTn id="20" presetID="6" presetClass="emph" presetSubtype="0" fill="hold" nodeType="afterEffect">
                                  <p:stCondLst>
                                    <p:cond delay="0"/>
                                  </p:stCondLst>
                                  <p:childTnLst>
                                    <p:animScale>
                                      <p:cBhvr>
                                        <p:cTn id="21"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5.4|6.8"/>
</p:tagLst>
</file>

<file path=ppt/tags/tag2.xml><?xml version="1.0" encoding="utf-8"?>
<p:tagLst xmlns:a="http://schemas.openxmlformats.org/drawingml/2006/main" xmlns:r="http://schemas.openxmlformats.org/officeDocument/2006/relationships" xmlns:p="http://schemas.openxmlformats.org/presentationml/2006/main">
  <p:tag name="TIMING" val="|6.1"/>
</p:tagLst>
</file>

<file path=ppt/theme/theme1.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1531</TotalTime>
  <Words>182</Words>
  <Application>Microsoft Office PowerPoint</Application>
  <PresentationFormat>Presentazione su schermo (16:9)</PresentationFormat>
  <Paragraphs>97</Paragraphs>
  <Slides>60</Slides>
  <Notes>0</Notes>
  <HiddenSlides>0</HiddenSlides>
  <MMClips>0</MMClips>
  <ScaleCrop>false</ScaleCrop>
  <HeadingPairs>
    <vt:vector size="4" baseType="variant">
      <vt:variant>
        <vt:lpstr>Tema</vt:lpstr>
      </vt:variant>
      <vt:variant>
        <vt:i4>1</vt:i4>
      </vt:variant>
      <vt:variant>
        <vt:lpstr>Titoli diapositive</vt:lpstr>
      </vt:variant>
      <vt:variant>
        <vt:i4>60</vt:i4>
      </vt:variant>
    </vt:vector>
  </HeadingPairs>
  <TitlesOfParts>
    <vt:vector size="61" baseType="lpstr">
      <vt:lpstr>Larissa-Design</vt:lpstr>
      <vt:lpstr>Diapositiva 1</vt:lpstr>
      <vt:lpstr>         L’UKRAINE (in italiano UCRAINA) è uno stato indipendente dell’Europa orientale con una superficie di 603.700 kmq. in cui risiedono 45,5 milioni di abitanti circa. La capitale è KIEV con 2.619.600 abitanti (censimento 2011). Confina a nord con la Bielorussia, a sud con il Mar Nero,ad est con la Russia e ad ovest con Polonia, Slovacchia, Ungheria, Romania e Moldavia. Lingua ufficiale è l’ucraino. Molto diffuso nelle regioni orientali e a sud,specie in Crimea,il russo.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Leopoli </vt:lpstr>
      <vt:lpstr>Leopoli </vt:lpstr>
      <vt:lpstr>Diapositiva 24</vt:lpstr>
      <vt:lpstr>Leopoli</vt:lpstr>
      <vt:lpstr>Diapositiva 26</vt:lpstr>
      <vt:lpstr>Diapositiva 27</vt:lpstr>
      <vt:lpstr>Ukraine – Distribuzione etnie</vt:lpstr>
      <vt:lpstr>Diapositiva 29</vt:lpstr>
      <vt:lpstr>               La presenza dell’”homo sapiens” nel Paese risale al 32.000 a.C., come emerge da ritrovamenti del “Paleolitico superiore Gravettiano” nei monti della Crimea.  Il territorio è stato abitato , nel tempo, dai Cimmeri(IX°,sec a.C.), dagli Sciiti di ceppo iraniano, dai Sarmati, dagli Jazigi, dai Goti(230), dagli Unni(370),Bulgari,Cazari,Peceneghi(890),dai Mongoli,Polacchi,Russi zaristi, Russi sovietici.  La Galizia fu anche occupata dagli austroungarici.  Nel 1990 l’Ucraina proclamò la propria indipendenza.  Nel 1991 venne eletto il I° Parlamento ed il I°Presidente del nuovo Stato autonomo. </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                Verso la fine del 2013, in piazza Maidan a Kiev, ebbero inizio le prime proteste filo-europee che sfociarono, nel corso dei mesi di gennaio e febbraio 2014 in violenti scontri con feriti e morti. Il Presidente in carica fugge da Kiev il 22 febbraio 2014 e si rifugia in Russia.  Il 27 giugno 2014 il nuovo Presidente ucraino firma l’Accordo di Associazione tra l’Ukraina e l’ Unione Europea.</vt:lpstr>
      <vt:lpstr>Diapositiva 50</vt:lpstr>
      <vt:lpstr>Diapositiva 51</vt:lpstr>
      <vt:lpstr>Stazione ferroviaria residuo austro-ungarico - Chernivtsi</vt:lpstr>
      <vt:lpstr>ZAPOROS’E</vt:lpstr>
      <vt:lpstr>Diapositiva 54</vt:lpstr>
      <vt:lpstr>Diapositiva 55</vt:lpstr>
      <vt:lpstr>Diapositiva 56</vt:lpstr>
      <vt:lpstr>Diapositiva 57</vt:lpstr>
      <vt:lpstr>Diapositiva 58</vt:lpstr>
      <vt:lpstr>Diapositiva 59</vt:lpstr>
      <vt:lpstr>Diapositiva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Ivo</dc:creator>
  <cp:lastModifiedBy>IVO</cp:lastModifiedBy>
  <cp:revision>253</cp:revision>
  <dcterms:created xsi:type="dcterms:W3CDTF">2012-11-06T19:00:35Z</dcterms:created>
  <dcterms:modified xsi:type="dcterms:W3CDTF">2015-05-28T15:42:41Z</dcterms:modified>
</cp:coreProperties>
</file>