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5" r:id="rId3"/>
    <p:sldId id="319" r:id="rId4"/>
    <p:sldId id="306" r:id="rId5"/>
    <p:sldId id="307" r:id="rId6"/>
    <p:sldId id="308" r:id="rId7"/>
    <p:sldId id="311" r:id="rId8"/>
    <p:sldId id="312" r:id="rId9"/>
    <p:sldId id="309" r:id="rId10"/>
    <p:sldId id="310" r:id="rId11"/>
    <p:sldId id="315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AFSKxDtnU1bG2ukMtJbNw==" hashData="rqgoOTakPARdr7BMLZymb1c3o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C79F"/>
    <a:srgbClr val="C3B599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DE4648-96A5-42FF-BB66-985C7EDCEF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7134E8-AFCD-4C31-B348-A2769A7192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6461F-C00E-41F3-87D8-5389B030D8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1A6C5-E487-4B92-B078-9A53C1D6CE8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95F104-E26B-48F5-A8D1-679F317775E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AAC23-65CB-4ED9-B12C-D6B1E6C5263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ED50B5-674D-40DD-946D-4714589EA0A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CCDBBC-5D94-4DCC-B8DD-E45884B8F86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472A5-880F-4B05-866F-160BF43020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057226-947E-4A3C-855D-DBACA3A467B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D63501-DE42-4B2F-8FC6-97D690D76C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363A27-35E7-41A9-A9E3-75D8FC3EEC4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lesvideos.com/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://www.milesfrases.com/" TargetMode="External"/><Relationship Id="rId2" Type="http://schemas.openxmlformats.org/officeDocument/2006/relationships/hyperlink" Target="http://www.milespowerpoints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rasesfrases.es/" TargetMode="External"/><Relationship Id="rId5" Type="http://schemas.openxmlformats.org/officeDocument/2006/relationships/image" Target="../media/image47.jpeg"/><Relationship Id="rId4" Type="http://schemas.openxmlformats.org/officeDocument/2006/relationships/hyperlink" Target="http://milespowerpoints.ourtoolbar.com/" TargetMode="External"/><Relationship Id="rId9" Type="http://schemas.openxmlformats.org/officeDocument/2006/relationships/hyperlink" Target="http://www.milespostale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YVES_MONTAND_-_TROIS_PETITES_NOTES_DE_MUSIQUE_LYRICS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785786" y="4857760"/>
            <a:ext cx="7215238" cy="10715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UY" sz="3600" b="1" kern="10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Yvoire</a:t>
            </a:r>
            <a:r>
              <a:rPr lang="es-UY" sz="3600" b="1" kern="1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: un bello pueblo francés</a:t>
            </a:r>
            <a:endParaRPr lang="es-UY" sz="3600" b="1" kern="1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5903893"/>
            <a:ext cx="408477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t"/>
            <a:r>
              <a:rPr lang="es-ES" sz="1600" b="1" dirty="0" smtClean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Audio: 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Yves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Montand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-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Trois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petites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notes de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musique</a:t>
            </a:r>
            <a:endParaRPr lang="es-ES" sz="1600" b="1" dirty="0">
              <a:ln w="11430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  <a:p>
            <a:pPr algn="ctr" fontAlgn="t"/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Fotografía </a:t>
            </a:r>
            <a:r>
              <a:rPr lang="es-ES" sz="1600" b="1" dirty="0" smtClean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:  </a:t>
            </a:r>
            <a:r>
              <a:rPr lang="es-ES" sz="2000" b="1" dirty="0" err="1" smtClean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Eliza</a:t>
            </a:r>
            <a:r>
              <a:rPr lang="es-ES" sz="2000" b="1" dirty="0" smtClean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1600" b="1" dirty="0" smtClean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e internet</a:t>
            </a:r>
            <a:endParaRPr lang="es-ES" sz="1600" b="1" dirty="0">
              <a:ln w="11430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  <a:p>
            <a:pPr algn="ctr" eaLnBrk="0" hangingPunct="0"/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7158" y="428604"/>
            <a:ext cx="8501090" cy="6075509"/>
          </a:xfrm>
          <a:prstGeom prst="rect">
            <a:avLst/>
          </a:prstGeom>
          <a:ln w="5715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s-ES" sz="3600" b="1" dirty="0" smtClean="0">
                <a:latin typeface="Monotype Corsiva" pitchFamily="66" charset="0"/>
              </a:rPr>
              <a:t>   </a:t>
            </a:r>
            <a:r>
              <a:rPr lang="es-ES" sz="2800" b="1" dirty="0" smtClean="0">
                <a:latin typeface="Monotype Corsiva" pitchFamily="66" charset="0"/>
              </a:rPr>
              <a:t>Se trata de una villa medieval fortificada que se encuentra a orillas del lago </a:t>
            </a:r>
            <a:r>
              <a:rPr lang="es-ES" sz="2800" b="1" dirty="0" err="1" smtClean="0">
                <a:latin typeface="Monotype Corsiva" pitchFamily="66" charset="0"/>
              </a:rPr>
              <a:t>Léman</a:t>
            </a:r>
            <a:r>
              <a:rPr lang="es-ES" sz="2800" b="1" dirty="0" smtClean="0">
                <a:latin typeface="Monotype Corsiva" pitchFamily="66" charset="0"/>
              </a:rPr>
              <a:t>. </a:t>
            </a:r>
            <a:r>
              <a:rPr lang="es-UY" sz="2800" b="1" dirty="0" smtClean="0">
                <a:latin typeface="Monotype Corsiva" pitchFamily="66" charset="0"/>
              </a:rPr>
              <a:t>, en la región de Ródano-Alpes, departamento de Alta Saboya</a:t>
            </a:r>
            <a:endParaRPr lang="es-ES" sz="2800" b="1" dirty="0" smtClean="0">
              <a:latin typeface="Monotype Corsiva" pitchFamily="66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s-ES" sz="2800" b="1" dirty="0" smtClean="0">
                <a:latin typeface="Monotype Corsiva" pitchFamily="66" charset="0"/>
              </a:rPr>
              <a:t>    La creación del señorío de </a:t>
            </a:r>
            <a:r>
              <a:rPr lang="es-ES" sz="2800" b="1" dirty="0" err="1" smtClean="0">
                <a:latin typeface="Monotype Corsiva" pitchFamily="66" charset="0"/>
              </a:rPr>
              <a:t>Yvoire</a:t>
            </a:r>
            <a:r>
              <a:rPr lang="es-ES" sz="2800" b="1" dirty="0" smtClean="0">
                <a:latin typeface="Monotype Corsiva" pitchFamily="66" charset="0"/>
              </a:rPr>
              <a:t> se produjo en el siglo XII, si bien las fortificaciones son del siglo XIV, erigidas por orden de Amadeo V de Saboya. </a:t>
            </a:r>
          </a:p>
          <a:p>
            <a:pPr marL="342900" indent="-342900">
              <a:spcBef>
                <a:spcPct val="20000"/>
              </a:spcBef>
            </a:pPr>
            <a:r>
              <a:rPr lang="es-ES" sz="2800" b="1" dirty="0" smtClean="0">
                <a:latin typeface="Monotype Corsiva" pitchFamily="66" charset="0"/>
              </a:rPr>
              <a:t>    </a:t>
            </a:r>
            <a:r>
              <a:rPr lang="es-UY" sz="2800" b="1" dirty="0" smtClean="0">
                <a:latin typeface="Monotype Corsiva" pitchFamily="66" charset="0"/>
              </a:rPr>
              <a:t>En la actualidad es un destino turístico, incluido en las rutas de navegación del lago </a:t>
            </a:r>
            <a:r>
              <a:rPr lang="es-UY" sz="2800" b="1" dirty="0" err="1" smtClean="0">
                <a:latin typeface="Monotype Corsiva" pitchFamily="66" charset="0"/>
              </a:rPr>
              <a:t>Léman</a:t>
            </a:r>
            <a:r>
              <a:rPr lang="es-UY" sz="2800" b="1" dirty="0" smtClean="0">
                <a:latin typeface="Monotype Corsiva" pitchFamily="66" charset="0"/>
              </a:rPr>
              <a:t>, y que ha recibido distinciones tales como las cuatro flores de villa turística o la dedicación en 2006 de un sello por el servicio de correos francés.</a:t>
            </a:r>
            <a:endParaRPr lang="es-ES" sz="2800" b="1" dirty="0" smtClean="0">
              <a:latin typeface="Monotype Corsiva" pitchFamily="66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s-ES" sz="2800" b="1" dirty="0" smtClean="0">
                <a:latin typeface="Monotype Corsiva" pitchFamily="66" charset="0"/>
              </a:rPr>
              <a:t>     Por su belleza y atractivo turístico es uno de los pueblos clasificados como “Les plus </a:t>
            </a:r>
            <a:r>
              <a:rPr lang="es-ES" sz="2800" b="1" dirty="0" err="1" smtClean="0">
                <a:latin typeface="Monotype Corsiva" pitchFamily="66" charset="0"/>
              </a:rPr>
              <a:t>beaux</a:t>
            </a:r>
            <a:r>
              <a:rPr lang="es-ES" sz="2800" b="1" dirty="0" smtClean="0">
                <a:latin typeface="Monotype Corsiva" pitchFamily="66" charset="0"/>
              </a:rPr>
              <a:t> </a:t>
            </a:r>
            <a:r>
              <a:rPr lang="es-ES" sz="2800" b="1" dirty="0" err="1" smtClean="0">
                <a:latin typeface="Monotype Corsiva" pitchFamily="66" charset="0"/>
              </a:rPr>
              <a:t>villages</a:t>
            </a:r>
            <a:r>
              <a:rPr lang="es-ES" sz="2800" b="1" dirty="0" smtClean="0">
                <a:latin typeface="Monotype Corsiva" pitchFamily="66" charset="0"/>
              </a:rPr>
              <a:t> de France” (Los pueblos mas bonitos de Francia</a:t>
            </a:r>
            <a:r>
              <a:rPr lang="es-ES" sz="2400" b="1" dirty="0" smtClean="0">
                <a:latin typeface="Juice ITC" pitchFamily="82" charset="0"/>
              </a:rPr>
              <a:t>) </a:t>
            </a:r>
            <a:endParaRPr lang="es-ES" sz="2400" b="1" dirty="0">
              <a:latin typeface="Juice ITC" pitchFamily="82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78784844_84c4e9efd5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3" name="2 Imagen" descr="3784700342_6be48f8fc1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6 Imagen" descr="7107731083_4dd7f0d805_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7107731083_4dd7f0d805_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4" name="3 Imagen" descr="3476682088_8c3a897f48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76682088_8c3a897f48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3807697373_773d1807e5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3807676441_165053a8d4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23099893_b99686cdc7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783892879_6d62be6170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3783892879_6d62be6170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3057437946_601b395180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9156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4923736026_733ec0c314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5 Imagen" descr="Imagen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6 Imagen" descr="Imagen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8" name="7 Imagen" descr="Imagen1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402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84558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3604137267_d1ca71fc54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808427456_339d74fb50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950931052_d6886320d8_h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6950931052_d6886320d8_h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Imagen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9" name="8 Imagen" descr="Imagen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0" name="9 Imagen" descr="Imagen2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12" name="11 Imagen" descr="Imagen3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0594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5606"/>
            <a:ext cx="9143999" cy="6969211"/>
          </a:xfrm>
          <a:prstGeom prst="rect">
            <a:avLst/>
          </a:prstGeom>
        </p:spPr>
      </p:pic>
      <p:pic>
        <p:nvPicPr>
          <p:cNvPr id="4" name="3 Imagen" descr="4923641920_1c1762693c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000900"/>
          </a:xfrm>
          <a:prstGeom prst="rect">
            <a:avLst/>
          </a:prstGeom>
        </p:spPr>
      </p:pic>
      <p:pic>
        <p:nvPicPr>
          <p:cNvPr id="5" name="4 Imagen" descr="4923641920_1c1762693c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000900"/>
          </a:xfrm>
          <a:prstGeom prst="rect">
            <a:avLst/>
          </a:prstGeom>
        </p:spPr>
      </p:pic>
      <p:pic>
        <p:nvPicPr>
          <p:cNvPr id="6" name="5 Imagen" descr="4923096269_c37e35cc1b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4923750024_9a0208d451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7000900"/>
          </a:xfrm>
          <a:prstGeom prst="rect">
            <a:avLst/>
          </a:prstGeom>
        </p:spPr>
      </p:pic>
      <p:pic>
        <p:nvPicPr>
          <p:cNvPr id="8" name="7 Imagen" descr="4923135837_06cf130ab9_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pic>
        <p:nvPicPr>
          <p:cNvPr id="9" name="8 Imagen" descr="Imagen2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1"/>
            <a:ext cx="9144000" cy="7143777"/>
          </a:xfrm>
          <a:prstGeom prst="rect">
            <a:avLst/>
          </a:prstGeom>
        </p:spPr>
      </p:pic>
      <p:pic>
        <p:nvPicPr>
          <p:cNvPr id="10" name="9 Imagen" descr="4923107129_8bcab38c96_b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8642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Imagen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Imagen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3807643495_a73b3b175d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3807643495_a73b3b175d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4923114193_39d0f9715a_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5919277702_7aac847102_b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5919277702_7aac847102_b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3604128927_5b26e87c2d_b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15" name="14 Imagen" descr="25939575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17 Imagen" descr="4923589362_a988ac6cd9_b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15 Imagen" descr="27259290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16 Imagen" descr="6961666372_ed31e843ad_h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 descr="milespowerpoints_r2_c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8287" y="285728"/>
            <a:ext cx="349408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4" descr="to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509690"/>
            <a:ext cx="9145587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3"/>
          <p:cNvSpPr>
            <a:spLocks noChangeArrowheads="1"/>
          </p:cNvSpPr>
          <p:nvPr/>
        </p:nvSpPr>
        <p:spPr bwMode="auto">
          <a:xfrm>
            <a:off x="2376487" y="2590778"/>
            <a:ext cx="4537075" cy="3995737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7" name="Text Box 24">
            <a:hlinkClick r:id="rId6"/>
          </p:cNvPr>
          <p:cNvSpPr txBox="1">
            <a:spLocks noChangeArrowheads="1"/>
          </p:cNvSpPr>
          <p:nvPr/>
        </p:nvSpPr>
        <p:spPr bwMode="auto">
          <a:xfrm>
            <a:off x="3024187" y="3525815"/>
            <a:ext cx="16573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chemeClr val="tx1"/>
                </a:solidFill>
                <a:hlinkClick r:id="rId7"/>
              </a:rPr>
              <a:t>Frases</a:t>
            </a:r>
            <a:endParaRPr lang="es-ES" sz="2800">
              <a:solidFill>
                <a:schemeClr val="tx1"/>
              </a:solidFill>
            </a:endParaRPr>
          </a:p>
        </p:txBody>
      </p:sp>
      <p:sp>
        <p:nvSpPr>
          <p:cNvPr id="8" name="Text Box 25"/>
          <p:cNvSpPr txBox="1">
            <a:spLocks noChangeArrowheads="1"/>
          </p:cNvSpPr>
          <p:nvPr/>
        </p:nvSpPr>
        <p:spPr bwMode="auto">
          <a:xfrm>
            <a:off x="5041900" y="4029053"/>
            <a:ext cx="13684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hlinkClick r:id="rId8"/>
              </a:rPr>
              <a:t>Videos</a:t>
            </a:r>
            <a:endParaRPr lang="es-ES" sz="2800"/>
          </a:p>
        </p:txBody>
      </p:sp>
      <p:sp>
        <p:nvSpPr>
          <p:cNvPr id="9" name="Text Box 26"/>
          <p:cNvSpPr txBox="1">
            <a:spLocks noChangeArrowheads="1"/>
          </p:cNvSpPr>
          <p:nvPr/>
        </p:nvSpPr>
        <p:spPr bwMode="auto">
          <a:xfrm>
            <a:off x="3097212" y="4894240"/>
            <a:ext cx="15843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chemeClr val="tx1"/>
                </a:solidFill>
                <a:hlinkClick r:id="rId9"/>
              </a:rPr>
              <a:t>Postales</a:t>
            </a:r>
            <a:endParaRPr lang="es-ES" sz="2800">
              <a:solidFill>
                <a:schemeClr val="tx1"/>
              </a:solidFill>
            </a:endParaRPr>
          </a:p>
        </p:txBody>
      </p:sp>
      <p:sp>
        <p:nvSpPr>
          <p:cNvPr id="10" name="Text Box 29"/>
          <p:cNvSpPr txBox="1">
            <a:spLocks noChangeArrowheads="1"/>
          </p:cNvSpPr>
          <p:nvPr/>
        </p:nvSpPr>
        <p:spPr bwMode="auto">
          <a:xfrm>
            <a:off x="2449512" y="2684440"/>
            <a:ext cx="45005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3000" b="1" i="1" u="none"/>
              <a:t>Más sitios interesantes: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165</Words>
  <Application>Microsoft Office PowerPoint</Application>
  <PresentationFormat>Presentación en pantalla (4:3)</PresentationFormat>
  <Paragraphs>11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Default Design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paseo por Yvoire </dc:title>
  <dc:creator>Eliza Torres</dc:creator>
  <cp:lastModifiedBy>Eliza Torres</cp:lastModifiedBy>
  <cp:revision>19</cp:revision>
  <dcterms:created xsi:type="dcterms:W3CDTF">2010-07-19T19:27:51Z</dcterms:created>
  <dcterms:modified xsi:type="dcterms:W3CDTF">2012-06-25T20:30:43Z</dcterms:modified>
</cp:coreProperties>
</file>