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1" r:id="rId3"/>
    <p:sldId id="263" r:id="rId4"/>
    <p:sldId id="303" r:id="rId5"/>
    <p:sldId id="322" r:id="rId6"/>
    <p:sldId id="310" r:id="rId7"/>
    <p:sldId id="307" r:id="rId8"/>
    <p:sldId id="300" r:id="rId9"/>
    <p:sldId id="261" r:id="rId10"/>
    <p:sldId id="324" r:id="rId11"/>
    <p:sldId id="323" r:id="rId12"/>
    <p:sldId id="262" r:id="rId13"/>
    <p:sldId id="316" r:id="rId14"/>
    <p:sldId id="296" r:id="rId15"/>
    <p:sldId id="293" r:id="rId16"/>
    <p:sldId id="272" r:id="rId17"/>
    <p:sldId id="282" r:id="rId18"/>
    <p:sldId id="256" r:id="rId19"/>
    <p:sldId id="314" r:id="rId20"/>
    <p:sldId id="317" r:id="rId21"/>
    <p:sldId id="301" r:id="rId22"/>
    <p:sldId id="268" r:id="rId23"/>
    <p:sldId id="312" r:id="rId24"/>
    <p:sldId id="308" r:id="rId25"/>
    <p:sldId id="320" r:id="rId26"/>
    <p:sldId id="297" r:id="rId27"/>
    <p:sldId id="274" r:id="rId28"/>
    <p:sldId id="319" r:id="rId29"/>
    <p:sldId id="265" r:id="rId30"/>
    <p:sldId id="286" r:id="rId31"/>
    <p:sldId id="298" r:id="rId32"/>
    <p:sldId id="313" r:id="rId33"/>
    <p:sldId id="340" r:id="rId34"/>
    <p:sldId id="309" r:id="rId35"/>
    <p:sldId id="331" r:id="rId36"/>
    <p:sldId id="325" r:id="rId37"/>
    <p:sldId id="304" r:id="rId38"/>
    <p:sldId id="321" r:id="rId39"/>
    <p:sldId id="349" r:id="rId40"/>
    <p:sldId id="343" r:id="rId41"/>
    <p:sldId id="338" r:id="rId42"/>
    <p:sldId id="339" r:id="rId43"/>
    <p:sldId id="318" r:id="rId44"/>
    <p:sldId id="315" r:id="rId45"/>
    <p:sldId id="305" r:id="rId46"/>
    <p:sldId id="335" r:id="rId4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2c1fSws+viaqqIHlVNh5w==" hashData="OAkSUIvOiJ0zDSRsx/JGbcNmw+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0E281-25D2-467A-86EE-2032D2A64EE8}" type="datetimeFigureOut">
              <a:rPr lang="hu-HU" smtClean="0"/>
              <a:pPr/>
              <a:t>2010.08.13.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4E318-C52E-41CA-8BD8-C7E427C4D88F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26ee17c789t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rcRect l="540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23528" y="188640"/>
            <a:ext cx="60516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80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Eze</a:t>
            </a:r>
            <a:r>
              <a:rPr lang="hu-HU" sz="80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-</a:t>
            </a:r>
            <a:r>
              <a:rPr lang="hu-HU" sz="80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Village</a:t>
            </a:r>
            <a:endParaRPr lang="hu-HU" sz="80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blipFill>
                <a:blip r:embed="rId4"/>
                <a:tile tx="0" ty="0" sx="100000" sy="100000" flip="none" algn="tl"/>
              </a:blip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483768" y="1412776"/>
            <a:ext cx="16930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8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(France)</a:t>
            </a:r>
            <a:endParaRPr lang="hu-HU" sz="28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blipFill>
                <a:blip r:embed="rId4"/>
                <a:tile tx="0" ty="0" sx="100000" sy="100000" flip="none" algn="tl"/>
              </a:blip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8000">
    <p:circle/>
    <p:sndAc>
      <p:stSnd>
        <p:snd r:embed="rId2" name="Valse en Paris - Joel Gardun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14_11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f2a927ad8f5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_village_and_gard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110003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32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1cd1f977ccf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cbe3a0ee7ca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xx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4155"/>
            <a:ext cx="9143999" cy="6849687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edium_DSC0119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e03b8e5800d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40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a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.jpg"/>
          <p:cNvPicPr>
            <a:picLocks noChangeAspect="1"/>
          </p:cNvPicPr>
          <p:nvPr/>
        </p:nvPicPr>
        <p:blipFill>
          <a:blip r:embed="rId2" cstate="print"/>
          <a:srcRect l="3189" t="2770" r="3189" b="5540"/>
          <a:stretch>
            <a:fillRect/>
          </a:stretch>
        </p:blipFill>
        <p:spPr>
          <a:xfrm>
            <a:off x="0" y="-7571"/>
            <a:ext cx="9143999" cy="6873139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1185_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77d639d3654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274319"/>
            <a:ext cx="9144000" cy="630936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0d0236b8f9a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080"/>
          <a:stretch>
            <a:fillRect/>
          </a:stretch>
        </p:blipFill>
        <p:spPr>
          <a:xfrm>
            <a:off x="0" y="352131"/>
            <a:ext cx="9144000" cy="6153739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b5292d7a23b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20040"/>
            <a:ext cx="9144000" cy="621792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p_to_church_and_castl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ew_of_mediterranea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_at_nigh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6ed1f451ea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540" t="808"/>
          <a:stretch>
            <a:fillRect/>
          </a:stretch>
        </p:blipFill>
        <p:spPr>
          <a:xfrm>
            <a:off x="1" y="421662"/>
            <a:ext cx="9144000" cy="6064047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boratoire-261460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rcRect l="700" t="1056"/>
          <a:stretch>
            <a:fillRect/>
          </a:stretch>
        </p:blipFill>
        <p:spPr>
          <a:xfrm>
            <a:off x="0" y="404664"/>
            <a:ext cx="9144000" cy="6055403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c83aef97d5ft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l="540"/>
          <a:stretch>
            <a:fillRect/>
          </a:stretch>
        </p:blipFill>
        <p:spPr>
          <a:xfrm>
            <a:off x="1" y="378822"/>
            <a:ext cx="9144000" cy="6100355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cote-daz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5762"/>
            <a:ext cx="9144000" cy="6086476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07-france-gol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417"/>
          <a:stretch>
            <a:fillRect/>
          </a:stretch>
        </p:blipFill>
        <p:spPr>
          <a:xfrm>
            <a:off x="0" y="529343"/>
            <a:ext cx="9143999" cy="5799314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b4e0c458d5t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0" y="607423"/>
            <a:ext cx="9144000" cy="5643154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teau_ez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685800"/>
            <a:ext cx="9144000" cy="54864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700087"/>
            <a:ext cx="9144000" cy="5457826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5985" y="0"/>
            <a:ext cx="615203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46_eze_ruelle_voute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787" t="1575" r="1787" b="1575"/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faf50417ba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00250" y="1"/>
            <a:ext cx="509203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ebba6438ad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51720" y="0"/>
            <a:ext cx="5040560" cy="6857999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979712" y="0"/>
            <a:ext cx="518457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-facad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000250" y="1"/>
            <a:ext cx="509203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370524035_6f4eb1fb6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"/>
            <a:ext cx="509203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27abc165f5f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2051720" y="-3381"/>
            <a:ext cx="5112568" cy="686138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5111c9decf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051720" y="0"/>
            <a:ext cx="5112568" cy="686138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e42ec6a6a5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979712" y="-3381"/>
            <a:ext cx="5112568" cy="686138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a9dc4de26cc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051720" y="-3381"/>
            <a:ext cx="5112568" cy="6861381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kway-in-eze-villag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00250" y="1"/>
            <a:ext cx="509203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ulted_arch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214562" y="0"/>
            <a:ext cx="4714875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ze-ruelle-vert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000250" y="1"/>
            <a:ext cx="509203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or_and_step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214562" y="0"/>
            <a:ext cx="4714875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499161" y="6413266"/>
            <a:ext cx="414568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http://judy-pps.blogspot.com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536031" y="6125234"/>
            <a:ext cx="407194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http://judy-art.blogspot.com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867050" y="5805264"/>
            <a:ext cx="34099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www.ppsparadicsom.net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5796136" y="0"/>
            <a:ext cx="11031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Judy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12</Words>
  <Application>Microsoft Office PowerPoint</Application>
  <PresentationFormat>Diavetítés a képernyőre (4:3 oldalarány)</PresentationFormat>
  <Paragraphs>6</Paragraphs>
  <Slides>46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46</vt:i4>
      </vt:variant>
    </vt:vector>
  </HeadingPairs>
  <TitlesOfParts>
    <vt:vector size="4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22</cp:revision>
  <dcterms:created xsi:type="dcterms:W3CDTF">2010-08-07T13:00:55Z</dcterms:created>
  <dcterms:modified xsi:type="dcterms:W3CDTF">2010-08-13T10:35:05Z</dcterms:modified>
</cp:coreProperties>
</file>