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3" r:id="rId3"/>
    <p:sldId id="283" r:id="rId4"/>
    <p:sldId id="258" r:id="rId5"/>
    <p:sldId id="288" r:id="rId6"/>
    <p:sldId id="299" r:id="rId7"/>
    <p:sldId id="291" r:id="rId8"/>
    <p:sldId id="284" r:id="rId9"/>
    <p:sldId id="293" r:id="rId10"/>
    <p:sldId id="265" r:id="rId11"/>
    <p:sldId id="260" r:id="rId12"/>
    <p:sldId id="277" r:id="rId13"/>
    <p:sldId id="272" r:id="rId14"/>
    <p:sldId id="268" r:id="rId15"/>
    <p:sldId id="262" r:id="rId16"/>
    <p:sldId id="275" r:id="rId17"/>
    <p:sldId id="294" r:id="rId18"/>
    <p:sldId id="257" r:id="rId19"/>
    <p:sldId id="279" r:id="rId20"/>
    <p:sldId id="273" r:id="rId21"/>
    <p:sldId id="270" r:id="rId22"/>
    <p:sldId id="295" r:id="rId23"/>
    <p:sldId id="259" r:id="rId24"/>
    <p:sldId id="278" r:id="rId25"/>
    <p:sldId id="285" r:id="rId26"/>
    <p:sldId id="261" r:id="rId27"/>
    <p:sldId id="300" r:id="rId28"/>
    <p:sldId id="287" r:id="rId29"/>
    <p:sldId id="297" r:id="rId30"/>
    <p:sldId id="263" r:id="rId31"/>
    <p:sldId id="292" r:id="rId32"/>
    <p:sldId id="276" r:id="rId33"/>
    <p:sldId id="296" r:id="rId34"/>
    <p:sldId id="269" r:id="rId35"/>
    <p:sldId id="271" r:id="rId36"/>
    <p:sldId id="274" r:id="rId37"/>
    <p:sldId id="281" r:id="rId38"/>
    <p:sldId id="256" r:id="rId39"/>
    <p:sldId id="286" r:id="rId40"/>
    <p:sldId id="280" r:id="rId41"/>
    <p:sldId id="267" r:id="rId42"/>
    <p:sldId id="266" r:id="rId43"/>
    <p:sldId id="264" r:id="rId44"/>
    <p:sldId id="302" r:id="rId45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bv/cOtGoE4yoS32LpIPBw==" hashData="ALmAQkJx3uEINn9FVZibRfFAI6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0E46E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F1C55-5D79-4E1E-96B7-789465E5FBEE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7E697-E81A-4E6F-B92E-B640F7E7D95C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093FF-1232-4596-896D-1E13E3311875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27242F-8785-47F7-AC04-B109DFBE399D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95708-E6CC-4A51-ADC8-802AD615DE01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45310-BD84-43AE-B0E6-EBF6FD32DF97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FC23A-474D-4044-BE57-E893BAA87614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4C27D-9BD9-47FF-8974-8039BFC4E1F3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AE206-6184-439E-B34D-F099D194CD0A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B13F5-C18A-4823-B665-72DEA77501ED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8CB59-BE96-42E0-81C6-2486C4E00D54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F14DE9-0C27-4295-8FF9-4ABA6E783B02}" type="slidenum">
              <a:rPr lang="hu-HU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hyperlink" Target="http://ildy-ildy.blogspot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6" descr="Sötét vízszintes"/>
          <p:cNvSpPr>
            <a:spLocks noChangeArrowheads="1" noChangeShapeType="1" noTextEdit="1"/>
          </p:cNvSpPr>
          <p:nvPr/>
        </p:nvSpPr>
        <p:spPr bwMode="auto">
          <a:xfrm rot="20753993">
            <a:off x="2326335" y="2195458"/>
            <a:ext cx="4544728" cy="17869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0E46E4"/>
              </a:extrusionClr>
            </a:sp3d>
          </a:bodyPr>
          <a:lstStyle/>
          <a:p>
            <a:pPr algn="ctr"/>
            <a:r>
              <a:rPr lang="nl-BE" sz="7200" b="1" kern="10" spc="-720" dirty="0">
                <a:ln w="12700">
                  <a:round/>
                  <a:headEnd/>
                  <a:tailEnd/>
                </a:ln>
                <a:pattFill prst="dkHorz">
                  <a:fgClr>
                    <a:srgbClr val="0E46E4"/>
                  </a:fgClr>
                  <a:bgClr>
                    <a:srgbClr val="FFFFFF"/>
                  </a:bgClr>
                </a:pattFill>
                <a:latin typeface="Palatino Linotype"/>
              </a:rPr>
              <a:t>Greece </a:t>
            </a:r>
          </a:p>
        </p:txBody>
      </p:sp>
      <p:pic>
        <p:nvPicPr>
          <p:cNvPr id="5" name="Picture 4" descr="animated-gifs-loudspeakers-00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5445224"/>
            <a:ext cx="836426" cy="890389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  <p:sndAc>
      <p:stSnd loop="1">
        <p:snd r:embed="rId2" name="zor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greek-islands.us/map-greece/greece-m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48680"/>
            <a:ext cx="6553200" cy="5705476"/>
          </a:xfrm>
          <a:prstGeom prst="rect">
            <a:avLst/>
          </a:prstGeom>
          <a:noFill/>
        </p:spPr>
      </p:pic>
      <p:pic>
        <p:nvPicPr>
          <p:cNvPr id="3" name="Picture 2" descr="slide0001_image0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5877272"/>
            <a:ext cx="551596" cy="69760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9700" name="Picture 4" descr="1620685_466063963523029_165219072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 r="8244"/>
          <a:stretch>
            <a:fillRect/>
          </a:stretch>
        </p:blipFill>
        <p:spPr>
          <a:xfrm>
            <a:off x="-468313" y="4763"/>
            <a:ext cx="9612313" cy="6853237"/>
          </a:xfrm>
          <a:noFill/>
          <a:ln/>
        </p:spPr>
      </p:pic>
      <p:pic>
        <p:nvPicPr>
          <p:cNvPr id="2970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zorb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68538" y="36449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audio>
              <p:cMediaNode numSld="43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100" name="Picture 4" descr="1903992_476580922471333_19051802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916832"/>
            <a:ext cx="9144000" cy="304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5844" name="Picture 4" descr="1464770_468985136564245_76515025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80728"/>
            <a:ext cx="9144000" cy="48863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7108" name="Picture 4" descr="1888726_483895731739852_1826322370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9144000" cy="4457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8916" name="Picture 4" descr="1606848_472339416228817_120872081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76672"/>
            <a:ext cx="9144000" cy="58578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0724" name="Picture 4" descr="1618582_468074993321926_140664378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10878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0964" name="Picture 4" descr="1743604_474033856059373_39435964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203" r="6912"/>
          <a:stretch>
            <a:fillRect/>
          </a:stretch>
        </p:blipFill>
        <p:spPr>
          <a:xfrm>
            <a:off x="0" y="0"/>
            <a:ext cx="9144000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1268" name="Picture 4" descr="1656334_481727568623335_935847427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11507"/>
          <a:stretch>
            <a:fillRect/>
          </a:stretch>
        </p:blipFill>
        <p:spPr>
          <a:xfrm>
            <a:off x="0" y="0"/>
            <a:ext cx="9144000" cy="68675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148" name="Picture 4" descr="1957661_477463799049712_186195074_o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12714"/>
          <a:stretch>
            <a:fillRect/>
          </a:stretch>
        </p:blipFill>
        <p:spPr>
          <a:xfrm>
            <a:off x="0" y="-98425"/>
            <a:ext cx="9144000" cy="69564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3556" name="Picture 4" descr="282920_464481417014617_110954236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8436" name="Picture 4" descr="1546361_459916614137764_467424192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11507"/>
          <a:stretch>
            <a:fillRect/>
          </a:stretch>
        </p:blipFill>
        <p:spPr>
          <a:xfrm>
            <a:off x="0" y="-20638"/>
            <a:ext cx="9144000" cy="687863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4340" name="Picture 4" descr="774190_457978767664882_553654249_o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6577" r="5539"/>
          <a:stretch>
            <a:fillRect/>
          </a:stretch>
        </p:blipFill>
        <p:spPr>
          <a:xfrm>
            <a:off x="0" y="-112713"/>
            <a:ext cx="9144000" cy="69707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8196" name="Picture 4" descr="1609874_481307038665388_1609686647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3815" r="8301"/>
          <a:stretch>
            <a:fillRect/>
          </a:stretch>
        </p:blipFill>
        <p:spPr>
          <a:xfrm>
            <a:off x="0" y="0"/>
            <a:ext cx="9144000" cy="68929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1508" name="Picture 4" descr="1546059_463765723752853_1835727856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849" r="6865"/>
          <a:stretch>
            <a:fillRect/>
          </a:stretch>
        </p:blipFill>
        <p:spPr>
          <a:xfrm>
            <a:off x="0" y="-115888"/>
            <a:ext cx="9144000" cy="69738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1988" name="Picture 4" descr="1908440_474278739368218_58299447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3464" r="8652"/>
          <a:stretch>
            <a:fillRect/>
          </a:stretch>
        </p:blipFill>
        <p:spPr>
          <a:xfrm>
            <a:off x="0" y="-46038"/>
            <a:ext cx="9144000" cy="690403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076" name="Picture 4" descr="1497191_475821689213923_65009372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r="12115"/>
          <a:stretch>
            <a:fillRect/>
          </a:stretch>
        </p:blipFill>
        <p:spPr>
          <a:xfrm>
            <a:off x="0" y="-34925"/>
            <a:ext cx="9144000" cy="68929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5604" name="Picture 4" descr="1546324_464482680347824_1909923366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9460" name="Picture 4" descr="1535395_462672740528818_1717513743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6388" name="Picture 4" descr="1460951_459396074189818_540232682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3012" name="Picture 4" descr="1897939_474561292673296_946074040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124" name="Picture 4" descr="935178_476697139126378_705515546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12714"/>
          <a:stretch>
            <a:fillRect/>
          </a:stretch>
        </p:blipFill>
        <p:spPr>
          <a:xfrm>
            <a:off x="0" y="-38100"/>
            <a:ext cx="9144000" cy="68961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4580" name="Picture 4" descr="1463947_464481603681265_2094893988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-400050"/>
            <a:ext cx="10009188" cy="8005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2772" name="Picture 4" descr="1795475_468592273270198_285747157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172" name="Picture 4" descr="1557618_480020478794044_169662302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890" r="2411"/>
          <a:stretch>
            <a:fillRect/>
          </a:stretch>
        </p:blipFill>
        <p:spPr>
          <a:xfrm>
            <a:off x="0" y="0"/>
            <a:ext cx="9540875" cy="69262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8132" name="Picture 4" descr="1620941_484025845060174_47133960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53975"/>
            <a:ext cx="9144000" cy="69119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4820" name="Picture 4" descr="1798578_469214449874647_1596646897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5060" name="Picture 4" descr="1920459_480657462063679_1913211767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9220" name="Picture 4" descr="1653572_481471365315622_207088668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930" r="5577"/>
          <a:stretch>
            <a:fillRect/>
          </a:stretch>
        </p:blipFill>
        <p:spPr>
          <a:xfrm>
            <a:off x="0" y="-30163"/>
            <a:ext cx="9144000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9940" name="Picture 4" descr="1662003_473699976092761_1659507405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04813"/>
            <a:ext cx="9144000" cy="60864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2532" name="Picture 4" descr="1609678_463927477070011_1589431126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r="18597" b="6996"/>
          <a:stretch>
            <a:fillRect/>
          </a:stretch>
        </p:blipFill>
        <p:spPr>
          <a:xfrm>
            <a:off x="0" y="-128588"/>
            <a:ext cx="9144000" cy="69865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4036" name="Picture 4" descr="1796532_474640115998747_1287331923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549275"/>
            <a:ext cx="9144000" cy="5715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5364" name="Picture 4" descr="1546114_458209264308499_1968848173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t="7858"/>
          <a:stretch>
            <a:fillRect/>
          </a:stretch>
        </p:blipFill>
        <p:spPr>
          <a:xfrm>
            <a:off x="0" y="1125538"/>
            <a:ext cx="9144000" cy="5081587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7412" name="Picture 4" descr="1521271_459497247513034_807310929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04813"/>
            <a:ext cx="9144000" cy="6096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0484" name="Picture 4" descr="1524861_462792223850203_1822811085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41438"/>
            <a:ext cx="9144000" cy="4572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7652" name="Picture 4" descr="1536512_465186893610736_1230514988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r="7666"/>
          <a:stretch>
            <a:fillRect/>
          </a:stretch>
        </p:blipFill>
        <p:spPr>
          <a:xfrm>
            <a:off x="0" y="-30163"/>
            <a:ext cx="9144000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052" name="Picture 4" descr="1797559_475793762550049_877527166_n"/>
          <p:cNvPicPr>
            <a:picLocks noChangeAspect="1" noChangeArrowheads="1"/>
          </p:cNvPicPr>
          <p:nvPr/>
        </p:nvPicPr>
        <p:blipFill>
          <a:blip r:embed="rId2" cstate="print"/>
          <a:srcRect l="3841" r="7666"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33796" name="Picture 4" descr="1798265_468797323249693_144139886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125538"/>
            <a:ext cx="9144000" cy="46767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26628" name="Picture 4" descr="1544956_464976013631824_111397154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08050"/>
            <a:ext cx="9144000" cy="52482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3316" name="Picture 4" descr="1509230_456942494435176_1619368191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r="13318"/>
          <a:stretch>
            <a:fillRect/>
          </a:stretch>
        </p:blipFill>
        <p:spPr>
          <a:xfrm>
            <a:off x="0" y="-119063"/>
            <a:ext cx="9144000" cy="69770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2292" name="Picture 4" descr="1505106_455388401257252_28955688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08050"/>
            <a:ext cx="9144000" cy="531495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0244" name="Picture 4" descr="1620543_481513431978082_2122989337_n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b="6688"/>
          <a:stretch>
            <a:fillRect/>
          </a:stretch>
        </p:blipFill>
        <p:spPr>
          <a:xfrm>
            <a:off x="0" y="588987"/>
            <a:ext cx="9144000" cy="56483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ordArt 6" descr="Sötét vízszintes"/>
          <p:cNvSpPr>
            <a:spLocks noChangeArrowheads="1" noChangeShapeType="1" noTextEdit="1"/>
          </p:cNvSpPr>
          <p:nvPr/>
        </p:nvSpPr>
        <p:spPr bwMode="auto">
          <a:xfrm rot="20753993">
            <a:off x="2326335" y="2195458"/>
            <a:ext cx="4544728" cy="17869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0E46E4"/>
              </a:extrusionClr>
            </a:sp3d>
          </a:bodyPr>
          <a:lstStyle/>
          <a:p>
            <a:pPr algn="ctr"/>
            <a:r>
              <a:rPr lang="nl-BE" sz="7200" b="1" kern="10" spc="-720" dirty="0" smtClean="0">
                <a:ln w="12700">
                  <a:round/>
                  <a:headEnd/>
                  <a:tailEnd/>
                </a:ln>
                <a:pattFill prst="dkHorz">
                  <a:fgClr>
                    <a:srgbClr val="0E46E4"/>
                  </a:fgClr>
                  <a:bgClr>
                    <a:srgbClr val="FFFFFF"/>
                  </a:bgClr>
                </a:pattFill>
                <a:latin typeface="Palatino Linotype"/>
              </a:rPr>
              <a:t>END  TOUR...</a:t>
            </a:r>
            <a:endParaRPr lang="nl-BE" sz="7200" b="1" kern="10" spc="-720" dirty="0">
              <a:ln w="12700">
                <a:round/>
                <a:headEnd/>
                <a:tailEnd/>
              </a:ln>
              <a:pattFill prst="dkHorz">
                <a:fgClr>
                  <a:srgbClr val="0E46E4"/>
                </a:fgClr>
                <a:bgClr>
                  <a:srgbClr val="FFFFFF"/>
                </a:bgClr>
              </a:pattFill>
              <a:latin typeface="Palatino Linotype"/>
            </a:endParaRPr>
          </a:p>
        </p:txBody>
      </p:sp>
      <p:sp>
        <p:nvSpPr>
          <p:cNvPr id="8" name="WordArt 5" descr="Fehér márvány">
            <a:hlinkClick r:id="rId2"/>
          </p:cNvPr>
          <p:cNvSpPr>
            <a:spLocks noChangeArrowheads="1" noChangeShapeType="1" noTextEdit="1"/>
          </p:cNvSpPr>
          <p:nvPr/>
        </p:nvSpPr>
        <p:spPr bwMode="auto">
          <a:xfrm>
            <a:off x="2771800" y="5874245"/>
            <a:ext cx="3528739" cy="6510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nl-BE" sz="6000" b="1" kern="10" dirty="0">
                <a:ln w="9525">
                  <a:round/>
                  <a:headEnd/>
                  <a:tailEnd/>
                </a:ln>
                <a:solidFill>
                  <a:srgbClr val="002060"/>
                </a:solidFill>
                <a:latin typeface="Bauhaus 93"/>
              </a:rPr>
              <a:t>ildy-ildy.blog</a:t>
            </a:r>
          </a:p>
        </p:txBody>
      </p:sp>
      <p:sp>
        <p:nvSpPr>
          <p:cNvPr id="9" name="Rectangle 8">
            <a:hlinkClick r:id="rId3"/>
          </p:cNvPr>
          <p:cNvSpPr/>
          <p:nvPr/>
        </p:nvSpPr>
        <p:spPr>
          <a:xfrm>
            <a:off x="2887889" y="4869160"/>
            <a:ext cx="336823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2800" b="1" kern="10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latino Linotype"/>
              </a:rPr>
              <a:t>Seen on Bigfun.be</a:t>
            </a:r>
          </a:p>
          <a:p>
            <a:pPr algn="ctr"/>
            <a:r>
              <a:rPr lang="nl-BE" sz="2800" b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latino Linotype"/>
              </a:rPr>
              <a:t>Author: Ildy Buday</a:t>
            </a:r>
            <a:endParaRPr lang="nl-BE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" name="Picture 9" descr="Pij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626612">
            <a:off x="6260590" y="4862229"/>
            <a:ext cx="438150" cy="495300"/>
          </a:xfrm>
          <a:prstGeom prst="rect">
            <a:avLst/>
          </a:prstGeom>
        </p:spPr>
      </p:pic>
      <p:pic>
        <p:nvPicPr>
          <p:cNvPr id="11" name="Picture 10" descr="Pij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60877">
            <a:off x="2085761" y="5728956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ECE 2">
  <a:themeElements>
    <a:clrScheme name="GREECE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REECE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REECE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CE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CE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CE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CE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CE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CE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CE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CE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CE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CE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CE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GREECE 2</Template>
  <TotalTime>15</TotalTime>
  <Words>12</Words>
  <Application>Microsoft Office PowerPoint</Application>
  <PresentationFormat>On-screen Show (4:3)</PresentationFormat>
  <Paragraphs>5</Paragraphs>
  <Slides>44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GREECE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</vt:vector>
  </TitlesOfParts>
  <Company>office2003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Buday  Dezsőné</dc:creator>
  <cp:lastModifiedBy>Bob</cp:lastModifiedBy>
  <cp:revision>5</cp:revision>
  <dcterms:created xsi:type="dcterms:W3CDTF">2014-03-01T11:28:49Z</dcterms:created>
  <dcterms:modified xsi:type="dcterms:W3CDTF">2016-05-25T08:14:35Z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