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79" r:id="rId23"/>
    <p:sldId id="280" r:id="rId24"/>
    <p:sldId id="281" r:id="rId25"/>
    <p:sldId id="283" r:id="rId26"/>
    <p:sldId id="284" r:id="rId27"/>
    <p:sldId id="286" r:id="rId28"/>
    <p:sldId id="287" r:id="rId29"/>
    <p:sldId id="288" r:id="rId30"/>
    <p:sldId id="289" r:id="rId31"/>
    <p:sldId id="290" r:id="rId32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7" d="100"/>
          <a:sy n="147" d="100"/>
        </p:scale>
        <p:origin x="-582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5B2-00BA-4E98-902C-81D44E6D4E66}" type="datetimeFigureOut">
              <a:rPr lang="pt-BR" smtClean="0"/>
              <a:pPr/>
              <a:t>14/01/2015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197A5-CFD1-4ACE-B1F8-6C10BB23497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5B2-00BA-4E98-902C-81D44E6D4E66}" type="datetimeFigureOut">
              <a:rPr lang="pt-BR" smtClean="0"/>
              <a:pPr/>
              <a:t>14/01/2015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197A5-CFD1-4ACE-B1F8-6C10BB23497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5B2-00BA-4E98-902C-81D44E6D4E66}" type="datetimeFigureOut">
              <a:rPr lang="pt-BR" smtClean="0"/>
              <a:pPr/>
              <a:t>14/01/2015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197A5-CFD1-4ACE-B1F8-6C10BB23497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5B2-00BA-4E98-902C-81D44E6D4E66}" type="datetimeFigureOut">
              <a:rPr lang="pt-BR" smtClean="0"/>
              <a:pPr/>
              <a:t>14/01/2015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197A5-CFD1-4ACE-B1F8-6C10BB23497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5B2-00BA-4E98-902C-81D44E6D4E66}" type="datetimeFigureOut">
              <a:rPr lang="pt-BR" smtClean="0"/>
              <a:pPr/>
              <a:t>14/01/2015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197A5-CFD1-4ACE-B1F8-6C10BB23497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5B2-00BA-4E98-902C-81D44E6D4E66}" type="datetimeFigureOut">
              <a:rPr lang="pt-BR" smtClean="0"/>
              <a:pPr/>
              <a:t>14/01/2015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197A5-CFD1-4ACE-B1F8-6C10BB23497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5B2-00BA-4E98-902C-81D44E6D4E66}" type="datetimeFigureOut">
              <a:rPr lang="pt-BR" smtClean="0"/>
              <a:pPr/>
              <a:t>14/01/2015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197A5-CFD1-4ACE-B1F8-6C10BB23497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5B2-00BA-4E98-902C-81D44E6D4E66}" type="datetimeFigureOut">
              <a:rPr lang="pt-BR" smtClean="0"/>
              <a:pPr/>
              <a:t>14/01/2015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197A5-CFD1-4ACE-B1F8-6C10BB23497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5B2-00BA-4E98-902C-81D44E6D4E66}" type="datetimeFigureOut">
              <a:rPr lang="pt-BR" smtClean="0"/>
              <a:pPr/>
              <a:t>14/01/2015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197A5-CFD1-4ACE-B1F8-6C10BB23497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5B2-00BA-4E98-902C-81D44E6D4E66}" type="datetimeFigureOut">
              <a:rPr lang="pt-BR" smtClean="0"/>
              <a:pPr/>
              <a:t>14/01/2015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197A5-CFD1-4ACE-B1F8-6C10BB23497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5B2-00BA-4E98-902C-81D44E6D4E66}" type="datetimeFigureOut">
              <a:rPr lang="pt-BR" smtClean="0"/>
              <a:pPr/>
              <a:t>14/01/2015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197A5-CFD1-4ACE-B1F8-6C10BB23497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F8A5B2-00BA-4E98-902C-81D44E6D4E66}" type="datetimeFigureOut">
              <a:rPr lang="pt-BR" smtClean="0"/>
              <a:pPr/>
              <a:t>14/01/2015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197A5-CFD1-4ACE-B1F8-6C10BB23497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mailto:macremonini@gmail.com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Venice%20Italy%201414483950(www_brodyaga_com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156176" y="555526"/>
            <a:ext cx="2592288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pt-B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C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ill Sans Ultra Bold Condensed" pitchFamily="34" charset="0"/>
              </a:rPr>
              <a:t>VENEZA</a:t>
            </a:r>
          </a:p>
          <a:p>
            <a:pPr algn="ctr"/>
            <a:r>
              <a:rPr lang="pt-BR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C6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ill Sans Ultra Bold Condensed" pitchFamily="34" charset="0"/>
              </a:rPr>
              <a:t>À NOITE</a:t>
            </a:r>
            <a:endParaRPr lang="pt-BR" sz="4000" b="1" dirty="0">
              <a:solidFill>
                <a:srgbClr val="FFCC66"/>
              </a:solidFill>
              <a:latin typeface="Gill Sans Ultra Bold Condensed" pitchFamily="34" charset="0"/>
            </a:endParaRPr>
          </a:p>
        </p:txBody>
      </p:sp>
    </p:spTree>
  </p:cSld>
  <p:clrMapOvr>
    <a:masterClrMapping/>
  </p:clrMapOvr>
  <p:transition spd="slow">
    <p:randomBar dir="vert"/>
    <p:sndAc>
      <p:stSnd loop="1">
        <p:snd r:embed="rId2" name="Musica_Italiana_-_Pepino_de_Capri_-_Legata_a_un_Granello_di_Sabi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483952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483955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483957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483987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483989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483993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596672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596674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596676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596677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596679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596730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596732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596733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Venice%20Italy%201414819652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819653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819655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819658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819693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819696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819698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819699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819731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819735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819736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4819776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Venice%20Italy%201415003095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Venice%20Italy%201415003096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Venice%20Italy%201415003133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Venice%20Italy%201415003100(www_brodyaga_co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555776" y="3867894"/>
            <a:ext cx="4176464" cy="101566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pt-BR" sz="2000" b="1" dirty="0" smtClean="0">
                <a:ln>
                  <a:solidFill>
                    <a:schemeClr val="bg1"/>
                  </a:solidFill>
                </a:ln>
                <a:solidFill>
                  <a:srgbClr val="FFCC66"/>
                </a:solidFill>
                <a:latin typeface="Gill Sans Ultra Bold Condensed" pitchFamily="34" charset="0"/>
              </a:rPr>
              <a:t>FORMATAÇÃO: MARIA OLÍVIA</a:t>
            </a:r>
          </a:p>
          <a:p>
            <a:pPr algn="ctr"/>
            <a:r>
              <a:rPr lang="pt-BR" sz="2000" b="1" dirty="0" smtClean="0">
                <a:ln>
                  <a:solidFill>
                    <a:schemeClr val="bg1"/>
                  </a:solidFill>
                </a:ln>
                <a:solidFill>
                  <a:srgbClr val="FFCC66"/>
                </a:solidFill>
                <a:latin typeface="Gill Sans Ultra Bold Condensed" pitchFamily="34" charset="0"/>
                <a:hlinkClick r:id="rId3"/>
              </a:rPr>
              <a:t>macremonini@gmail.com</a:t>
            </a:r>
            <a:endParaRPr lang="pt-BR" sz="2000" b="1" dirty="0" smtClean="0">
              <a:ln>
                <a:solidFill>
                  <a:schemeClr val="bg1"/>
                </a:solidFill>
              </a:ln>
              <a:solidFill>
                <a:srgbClr val="FFCC66"/>
              </a:solidFill>
              <a:latin typeface="Gill Sans Ultra Bold Condensed" pitchFamily="34" charset="0"/>
            </a:endParaRPr>
          </a:p>
          <a:p>
            <a:pPr algn="ctr"/>
            <a:r>
              <a:rPr lang="pt-BR" sz="2000" b="1" dirty="0" smtClean="0">
                <a:ln>
                  <a:solidFill>
                    <a:schemeClr val="bg1"/>
                  </a:solidFill>
                </a:ln>
                <a:solidFill>
                  <a:srgbClr val="FFCC66"/>
                </a:solidFill>
                <a:latin typeface="Gill Sans Ultra Bold Condensed" pitchFamily="34" charset="0"/>
              </a:rPr>
              <a:t>FOTOS DA INTERNET</a:t>
            </a:r>
            <a:endParaRPr lang="pt-BR" sz="2000" b="1" dirty="0">
              <a:ln>
                <a:solidFill>
                  <a:schemeClr val="bg1"/>
                </a:solidFill>
              </a:ln>
              <a:solidFill>
                <a:srgbClr val="FFCC66"/>
              </a:solidFill>
              <a:latin typeface="Gill Sans Ultra Bold Condensed" pitchFamily="34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11</Words>
  <Application>Microsoft Office PowerPoint</Application>
  <PresentationFormat>Apresentação na tela (16:9)</PresentationFormat>
  <Paragraphs>5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2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Maria Olivia</dc:creator>
  <cp:lastModifiedBy>Maria Olivia</cp:lastModifiedBy>
  <cp:revision>9</cp:revision>
  <dcterms:created xsi:type="dcterms:W3CDTF">2015-01-14T01:51:11Z</dcterms:created>
  <dcterms:modified xsi:type="dcterms:W3CDTF">2015-01-14T02:32:22Z</dcterms:modified>
</cp:coreProperties>
</file>