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sOTKFIwb4+9st/agGXXw==" hashData="5xwptCa+tYXCDIhSTcHKzFZVw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815" autoAdjust="0"/>
  </p:normalViewPr>
  <p:slideViewPr>
    <p:cSldViewPr>
      <p:cViewPr varScale="1">
        <p:scale>
          <a:sx n="113" d="100"/>
          <a:sy n="113" d="100"/>
        </p:scale>
        <p:origin x="-48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2AC3EEC-F195-49D3-ABA1-CBB89A2319EA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4EBC82-8014-4268-AEA5-52093131B52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90646C-D274-45C2-A96B-7C23BAC2292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A8CF8-7AC5-4CAB-95FB-7BC6FE9252A8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2F151-B030-4CDD-8497-80917D87CDB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80505-3D2C-47D2-A51E-FDA89C287433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F22AE-C0FC-4904-8944-BA6C1AAF5B7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A751A-13F0-4894-A7F8-37DF4B4381C0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84CE2-BF94-4FA8-BEB9-971CD300539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0705A-5879-4691-A28B-A23ADA58D152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C31A7-52AB-472F-9458-EFD2DDCE176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1BFF1-A031-4869-B5F2-37002A407987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089F6-3423-485B-BA07-CB6D04F1410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A1231-7360-486B-A6E9-0BDE0E149604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CCE1C-BBD7-4CDA-AA55-E701BBE0559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CC05D-EC74-484C-A4DE-E9D4C8239D4E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E4AEF-EC64-405E-8593-3E0CBDE286D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525DC-EDD3-427E-B740-DC5B45DB3B61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08040-99F5-4F02-956A-B3A9D3A3B79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7954C-E56C-4351-88E0-D4C0D7648846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9503E-3FCD-432A-8CB1-6D6A765D4B3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825C5-C9B3-4466-A8D3-19706534F809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AB4C7-0DE5-456B-93D6-06CA0F4F010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F7752-C065-43FB-9B86-C85B72C3AD9E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9F86E-B122-4909-B8C0-4658A5EEDA2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AA8EDC-18AF-4B7B-95D1-A54D1D650F9A}" type="datetimeFigureOut">
              <a:rPr lang="pt-BR"/>
              <a:pPr>
                <a:defRPr/>
              </a:pPr>
              <a:t>21/12/2011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DE2D00-0180-4600-A7AC-237912A1823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hyperlink" Target="mailto:macremonini@gmail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857356" y="4214818"/>
            <a:ext cx="543610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FRANÇA</a:t>
            </a:r>
          </a:p>
        </p:txBody>
      </p:sp>
      <p:pic>
        <p:nvPicPr>
          <p:cNvPr id="2051" name="Imagem 4" descr="bandeir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5" y="1000125"/>
            <a:ext cx="35718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LS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5877272"/>
            <a:ext cx="740977" cy="740977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ru"/>
    <p:sndAc>
      <p:stSnd loop="1">
        <p:snd r:embed="rId2" name="charles aznavour - la bohe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AGD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0554" y="5934670"/>
            <a:ext cx="18112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noFill/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AGDE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LB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571868" y="5934670"/>
            <a:ext cx="18165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ALBI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AMBOI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14612" y="5934670"/>
            <a:ext cx="344677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AMBOISE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AMIEN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14678" y="5934670"/>
            <a:ext cx="292580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AMIENS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ANGER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17907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ANGERS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ANNEC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928926" y="5934670"/>
            <a:ext cx="31422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ANNECY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ANTIB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786050" y="5934670"/>
            <a:ext cx="32800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ANTIBES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AVIGN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48858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AVIGNON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BANYULS-SUR-M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071538" y="5934670"/>
            <a:ext cx="697838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BANYULS-SUR-MER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BELLE ILE EN M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285852" y="5934670"/>
            <a:ext cx="663515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BELLE ILE EM MER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BESANC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357422" y="5934670"/>
            <a:ext cx="421782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BESANCON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BIARRIT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86050" y="5934670"/>
            <a:ext cx="34916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BIARRITZ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BINI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071802" y="5934670"/>
            <a:ext cx="215475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BINIC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BONIFAC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285984" y="5934670"/>
            <a:ext cx="40988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BONIFACIO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BORDEAU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214546" y="5934670"/>
            <a:ext cx="412093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BORDEAUX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Bormes-les-Mimosas%2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80018" y="5934670"/>
            <a:ext cx="825899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BORMES LES MIMOSAS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CAN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928926" y="5934670"/>
            <a:ext cx="31710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CANNES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CAP D'AI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14612" y="5934670"/>
            <a:ext cx="369364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CAP D’AIL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CARCASSO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000232" y="5934670"/>
            <a:ext cx="491083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CARCASSONI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3" descr="CHAMONI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571736" y="5934670"/>
            <a:ext cx="400782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CHAMONIX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COLM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928926" y="5934670"/>
            <a:ext cx="32383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COLMAR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 descr="DEAUVIL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357422" y="5934670"/>
            <a:ext cx="41481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DEAUVILLE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DIN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14678" y="5934670"/>
            <a:ext cx="245503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DINAN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4" descr="EGUISHEIM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428860" y="5934670"/>
            <a:ext cx="417935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EGUIHEISM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" descr="ESTRASBURGO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857356" y="5934670"/>
            <a:ext cx="55833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ESTRASBURGO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ETRA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143240" y="5934670"/>
            <a:ext cx="244817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ETRAT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FECAM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86050" y="5934670"/>
            <a:ext cx="311495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FECAMP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FOUGE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00298" y="5934670"/>
            <a:ext cx="410881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FOUGERES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GRAS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11495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GRASSE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HONFLE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71736" y="5934670"/>
            <a:ext cx="41072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HONFLEUR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JOSSEL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67600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JOSSELIN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2" descr="KAYSERSBERG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851017" y="5934670"/>
            <a:ext cx="54495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KAYSERSBERG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2" descr="KIENTZHEIM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143108" y="5934670"/>
            <a:ext cx="457689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KIENSTHEIM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LANGUEDO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143108" y="5934670"/>
            <a:ext cx="472809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LANGUEDOC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LE CROISI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285984" y="5934670"/>
            <a:ext cx="420499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LE CROISIC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LIL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357554" y="5934670"/>
            <a:ext cx="21178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LILLE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LOCMARIAQU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500166" y="5934670"/>
            <a:ext cx="594393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LOCMARIAQUER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LOURD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428860" y="5934670"/>
            <a:ext cx="357739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LOURDES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LY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357554" y="5934670"/>
            <a:ext cx="201350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LYON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MARSEIL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143108" y="0"/>
            <a:ext cx="41969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MARSEILLE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MENT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2469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MENTON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2" descr="MET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286116" y="5934670"/>
            <a:ext cx="21034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METZ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MÔNA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857488" y="5934670"/>
            <a:ext cx="336912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MÔNACO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4" descr="MONTE CAR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785918" y="0"/>
            <a:ext cx="53455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MONTE CARLO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1" descr="NAJA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14678" y="5934670"/>
            <a:ext cx="25744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NAJAC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m 1" descr="NANC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14678" y="5934670"/>
            <a:ext cx="267143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NANCY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1" descr="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883380" y="0"/>
            <a:ext cx="226062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PARIS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m 1" descr="PORT VEND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43042" y="5934670"/>
            <a:ext cx="566289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PORT VENDRES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3" descr="TOULO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643174" y="0"/>
            <a:ext cx="406361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TOULOUSE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0054" y="4234443"/>
            <a:ext cx="7703904" cy="113877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FORMATAÇÃO: MARIA OLÍVIA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  <a:hlinkClick r:id="rId2"/>
              </a:rPr>
              <a:t>macremonini@gmail.com</a:t>
            </a: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4" name="Retângulo 1">
            <a:hlinkClick r:id="rId3"/>
          </p:cNvPr>
          <p:cNvSpPr/>
          <p:nvPr/>
        </p:nvSpPr>
        <p:spPr>
          <a:xfrm>
            <a:off x="3015636" y="5313402"/>
            <a:ext cx="306853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Rounded MT Bold" pitchFamily="34" charset="0"/>
              </a:rPr>
              <a:t>BIGFUN.BE</a:t>
            </a: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66361" y="2967335"/>
            <a:ext cx="4211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End Tour…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30000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69</Words>
  <Application>Microsoft Office PowerPoint</Application>
  <PresentationFormat>On-screen Show (4:3)</PresentationFormat>
  <Paragraphs>55</Paragraphs>
  <Slides>51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4" baseType="lpstr">
      <vt:lpstr>Arial</vt:lpstr>
      <vt:lpstr>Calibri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Bob Deveen</cp:lastModifiedBy>
  <cp:revision>35</cp:revision>
  <dcterms:created xsi:type="dcterms:W3CDTF">2010-01-29T19:40:01Z</dcterms:created>
  <dcterms:modified xsi:type="dcterms:W3CDTF">2011-12-21T16:51:39Z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