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42" d="100"/>
          <a:sy n="142" d="100"/>
        </p:scale>
        <p:origin x="-648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D2957-7713-47F8-8E94-8212CC463E97}" type="datetimeFigureOut">
              <a:rPr lang="pt-BR" smtClean="0"/>
              <a:pPr/>
              <a:t>21/07/2018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8CFE3-E4C9-4D68-8B17-E8343BF560B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D2957-7713-47F8-8E94-8212CC463E97}" type="datetimeFigureOut">
              <a:rPr lang="pt-BR" smtClean="0"/>
              <a:pPr/>
              <a:t>21/07/2018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8CFE3-E4C9-4D68-8B17-E8343BF560B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D2957-7713-47F8-8E94-8212CC463E97}" type="datetimeFigureOut">
              <a:rPr lang="pt-BR" smtClean="0"/>
              <a:pPr/>
              <a:t>21/07/2018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8CFE3-E4C9-4D68-8B17-E8343BF560B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D2957-7713-47F8-8E94-8212CC463E97}" type="datetimeFigureOut">
              <a:rPr lang="pt-BR" smtClean="0"/>
              <a:pPr/>
              <a:t>21/07/2018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8CFE3-E4C9-4D68-8B17-E8343BF560B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D2957-7713-47F8-8E94-8212CC463E97}" type="datetimeFigureOut">
              <a:rPr lang="pt-BR" smtClean="0"/>
              <a:pPr/>
              <a:t>21/07/2018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8CFE3-E4C9-4D68-8B17-E8343BF560B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D2957-7713-47F8-8E94-8212CC463E97}" type="datetimeFigureOut">
              <a:rPr lang="pt-BR" smtClean="0"/>
              <a:pPr/>
              <a:t>21/07/2018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8CFE3-E4C9-4D68-8B17-E8343BF560B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D2957-7713-47F8-8E94-8212CC463E97}" type="datetimeFigureOut">
              <a:rPr lang="pt-BR" smtClean="0"/>
              <a:pPr/>
              <a:t>21/07/2018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8CFE3-E4C9-4D68-8B17-E8343BF560B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D2957-7713-47F8-8E94-8212CC463E97}" type="datetimeFigureOut">
              <a:rPr lang="pt-BR" smtClean="0"/>
              <a:pPr/>
              <a:t>21/07/2018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8CFE3-E4C9-4D68-8B17-E8343BF560B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D2957-7713-47F8-8E94-8212CC463E97}" type="datetimeFigureOut">
              <a:rPr lang="pt-BR" smtClean="0"/>
              <a:pPr/>
              <a:t>21/07/2018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8CFE3-E4C9-4D68-8B17-E8343BF560B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D2957-7713-47F8-8E94-8212CC463E97}" type="datetimeFigureOut">
              <a:rPr lang="pt-BR" smtClean="0"/>
              <a:pPr/>
              <a:t>21/07/2018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8CFE3-E4C9-4D68-8B17-E8343BF560B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D2957-7713-47F8-8E94-8212CC463E97}" type="datetimeFigureOut">
              <a:rPr lang="pt-BR" smtClean="0"/>
              <a:pPr/>
              <a:t>21/07/2018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8CFE3-E4C9-4D68-8B17-E8343BF560B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7D2957-7713-47F8-8E94-8212CC463E97}" type="datetimeFigureOut">
              <a:rPr lang="pt-BR" smtClean="0"/>
              <a:pPr/>
              <a:t>21/07/2018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08CFE3-E4C9-4D68-8B17-E8343BF560B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mailto:macremonini@gmail.com" TargetMode="External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328922-svetik_1920x1080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111552" y="0"/>
            <a:ext cx="4032448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r>
              <a:rPr lang="pt-BR" sz="9600" b="1" dirty="0" smtClean="0"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 ESSENCE" pitchFamily="2" charset="0"/>
                <a:ea typeface="Adobe Gothic Std B" pitchFamily="34" charset="-128"/>
              </a:rPr>
              <a:t>BÉLGICA</a:t>
            </a:r>
            <a:endParaRPr lang="pt-BR" sz="9600" b="1" dirty="0">
              <a:ln>
                <a:solidFill>
                  <a:schemeClr val="accent6">
                    <a:lumMod val="20000"/>
                    <a:lumOff val="8000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R ESSENCE" pitchFamily="2" charset="0"/>
              <a:ea typeface="Adobe Gothic Std B" pitchFamily="34" charset="-128"/>
            </a:endParaRPr>
          </a:p>
        </p:txBody>
      </p:sp>
    </p:spTree>
  </p:cSld>
  <p:clrMapOvr>
    <a:masterClrMapping/>
  </p:clrMapOvr>
  <p:transition spd="slow">
    <p:circle/>
    <p:sndAc>
      <p:stSnd loop="1">
        <p:snd r:embed="rId2" name="Dance Me To The End Of Love - Francis Goy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1920x1080-px-architecture-Belgium-Brussels-city-cityscape-1223320-wallhere_com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182827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346022-svetik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358464-svetik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424976-svetik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426078-svetik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1094499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elgica-e-Holanda-Bike-Expedition-foto-17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elgium_Ghent_Houses_Evening_Roads_Canal_545912_1920x1080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elgium_Houses_489213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" y="1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elgium_Houses_Belfry_484394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elgium_Houses_Boats_497630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Belgium_Houses_Bridges_484982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elgium_Houses_Bruges_Street_Street_lights_Night_518486_1920x1080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elgium_Houses_Evening_Brugge_Canal_523826_1920x1080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elgium_Houses_Ghent_448488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Belgium_Houses_Ghent_484954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Belgium_Houses_Ghent_484985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elgium_Houses_Monuments_365458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elgium_Houses_Monuments_480739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elgium_Houses_Rivers_464028_1920x1080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elgium_Houses_Sky_394776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elgium_Marinas_Houses_Evening_Boats_Bruges_Canal_525091_1920x1080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elgium-Brussels-street-houses-lamp_1920x1080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elgium-Ghent-river-evening-dusk_1920x1080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ruges-Belgium-city-evening-street-lights_1920x1080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Courtrai_beguinage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Dinant%20(Bélgica)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durbuy3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esperienza-erasmus-liegi-belgio-daniele-712efc99b21f9c9ec7dcd1c1b010c315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fd7785b94c158255a165a1b52a84fe74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Ghent_Belgium_Houses_Evening_Bridges_Canal_Street_519375_1920x1080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Ghent_Belgium_Houses_Evening_Street_Fence_Bicycle_524848_1920x1155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Ghent_Belgium_Houses_Street_HDR_528546_2560x1702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Ghent-Belgium-river-houses-dusk_1920x1080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Houses_Belgium_468423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thumb-1920-471810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thumb-1920-690373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37533636_2127475484182747_7305824784510615552_o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233420" y="0"/>
            <a:ext cx="6677160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CaixaDeTexto 2"/>
          <p:cNvSpPr txBox="1"/>
          <p:nvPr/>
        </p:nvSpPr>
        <p:spPr>
          <a:xfrm rot="16200000">
            <a:off x="-1231031" y="2110085"/>
            <a:ext cx="37444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AR ESSENCE" pitchFamily="2" charset="0"/>
              </a:rPr>
              <a:t>FORMATAÇÃO: MARIA OLÍVIA</a:t>
            </a:r>
          </a:p>
          <a:p>
            <a:pPr algn="ctr"/>
            <a:r>
              <a:rPr lang="pt-BR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AR ESSENCE" pitchFamily="2" charset="0"/>
                <a:hlinkClick r:id="rId3"/>
              </a:rPr>
              <a:t>macremonini@gmail.com</a:t>
            </a:r>
            <a:endParaRPr lang="pt-BR" b="1" dirty="0" smtClean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AR ESSENCE" pitchFamily="2" charset="0"/>
            </a:endParaRPr>
          </a:p>
          <a:p>
            <a:pPr algn="ctr"/>
            <a:r>
              <a:rPr lang="pt-BR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AR ESSENCE" pitchFamily="2" charset="0"/>
              </a:rPr>
              <a:t>FOTOS DA INTERNET</a:t>
            </a:r>
            <a:endParaRPr lang="pt-BR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AR ESSENCE" pitchFamily="2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9</Words>
  <Application>Microsoft Office PowerPoint</Application>
  <PresentationFormat>Apresentação na tela (16:9)</PresentationFormat>
  <Paragraphs>4</Paragraphs>
  <Slides>40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40</vt:i4>
      </vt:variant>
    </vt:vector>
  </HeadingPairs>
  <TitlesOfParts>
    <vt:vector size="41" baseType="lpstr"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Maria Olivia</dc:creator>
  <cp:lastModifiedBy>Maria Olivia</cp:lastModifiedBy>
  <cp:revision>18</cp:revision>
  <dcterms:created xsi:type="dcterms:W3CDTF">2018-07-22T01:26:38Z</dcterms:created>
  <dcterms:modified xsi:type="dcterms:W3CDTF">2018-07-22T02:23:08Z</dcterms:modified>
</cp:coreProperties>
</file>