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12"/>
  </p:notesMasterIdLst>
  <p:sldIdLst>
    <p:sldId id="267" r:id="rId3"/>
    <p:sldId id="279" r:id="rId4"/>
    <p:sldId id="280" r:id="rId5"/>
    <p:sldId id="281" r:id="rId6"/>
    <p:sldId id="282" r:id="rId7"/>
    <p:sldId id="283" r:id="rId8"/>
    <p:sldId id="284" r:id="rId9"/>
    <p:sldId id="286" r:id="rId10"/>
    <p:sldId id="287" r:id="rId11"/>
  </p:sldIdLst>
  <p:sldSz cx="10440988" cy="590391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860">
          <p15:clr>
            <a:srgbClr val="A4A3A4"/>
          </p15:clr>
        </p15:guide>
        <p15:guide id="2" pos="3289">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indows User" initials="WU" lastIdx="1" clrIdx="0">
    <p:extLst>
      <p:ext uri="{19B8F6BF-5375-455C-9EA6-DF929625EA0E}">
        <p15:presenceInfo xmlns:p15="http://schemas.microsoft.com/office/powerpoint/2012/main" userId="Windows User"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999"/>
    <a:srgbClr val="3333FF"/>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134" d="100"/>
          <a:sy n="134" d="100"/>
        </p:scale>
        <p:origin x="390" y="132"/>
      </p:cViewPr>
      <p:guideLst>
        <p:guide orient="horz" pos="1860"/>
        <p:guide pos="3289"/>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commentAuthors" Target="commentAuthor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5-10-24T17:34:52.418" idx="1">
    <p:pos x="7523" y="3392"/>
    <p:text/>
    <p:extLst>
      <p:ext uri="{C676402C-5697-4E1C-873F-D02D1690AC5C}">
        <p15:threadingInfo xmlns:p15="http://schemas.microsoft.com/office/powerpoint/2012/main" timeZoneBias="12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t>02/02/2016</a:t>
            </a:fld>
            <a:endParaRPr lang="pt-BR"/>
          </a:p>
        </p:txBody>
      </p:sp>
      <p:sp>
        <p:nvSpPr>
          <p:cNvPr id="4" name="Espaço Reservado para Imagem de Slide 3"/>
          <p:cNvSpPr>
            <a:spLocks noGrp="1" noRot="1" noChangeAspect="1"/>
          </p:cNvSpPr>
          <p:nvPr>
            <p:ph type="sldImg" idx="2"/>
          </p:nvPr>
        </p:nvSpPr>
        <p:spPr>
          <a:xfrm>
            <a:off x="396875" y="685800"/>
            <a:ext cx="606425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t>‹nº›</a:t>
            </a:fld>
            <a:endParaRPr lang="pt-BR"/>
          </a:p>
        </p:txBody>
      </p:sp>
    </p:spTree>
    <p:extLst>
      <p:ext uri="{BB962C8B-B14F-4D97-AF65-F5344CB8AC3E}">
        <p14:creationId xmlns:p14="http://schemas.microsoft.com/office/powerpoint/2010/main"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9</a:t>
            </a:fld>
            <a:endParaRPr lang="pt-BR" dirty="0">
              <a:solidFill>
                <a:prstClr val="black"/>
              </a:solidFill>
            </a:endParaRPr>
          </a:p>
        </p:txBody>
      </p:sp>
    </p:spTree>
    <p:extLst>
      <p:ext uri="{BB962C8B-B14F-4D97-AF65-F5344CB8AC3E}">
        <p14:creationId xmlns:p14="http://schemas.microsoft.com/office/powerpoint/2010/main" val="6773673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783074" y="1834041"/>
            <a:ext cx="8874840" cy="1265515"/>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566148" y="3345551"/>
            <a:ext cx="7308692" cy="150877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37829948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98950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824766" y="3793812"/>
            <a:ext cx="8874840" cy="1172583"/>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824766" y="2502330"/>
            <a:ext cx="8874840" cy="129148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5224495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522050" y="1377580"/>
            <a:ext cx="4611436" cy="389631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307502" y="1377580"/>
            <a:ext cx="4611436" cy="389631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012148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522049" y="1321548"/>
            <a:ext cx="4613250" cy="55075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Espaço Reservado para Conteúdo 3"/>
          <p:cNvSpPr>
            <a:spLocks noGrp="1"/>
          </p:cNvSpPr>
          <p:nvPr>
            <p:ph sz="half" idx="2"/>
          </p:nvPr>
        </p:nvSpPr>
        <p:spPr>
          <a:xfrm>
            <a:off x="522049" y="1872306"/>
            <a:ext cx="4613250" cy="34015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5303877" y="1321548"/>
            <a:ext cx="4615062" cy="55075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Espaço Reservado para Conteúdo 5"/>
          <p:cNvSpPr>
            <a:spLocks noGrp="1"/>
          </p:cNvSpPr>
          <p:nvPr>
            <p:ph sz="quarter" idx="4"/>
          </p:nvPr>
        </p:nvSpPr>
        <p:spPr>
          <a:xfrm>
            <a:off x="5303877" y="1872306"/>
            <a:ext cx="4615062" cy="3401584"/>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657591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601888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483937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522051" y="235064"/>
            <a:ext cx="3435013" cy="1000385"/>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4082136" y="235064"/>
            <a:ext cx="5836802" cy="503882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522051" y="1235449"/>
            <a:ext cx="3435013" cy="403844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8636320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2046508" y="4132739"/>
            <a:ext cx="6264593" cy="48789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2046508" y="527526"/>
            <a:ext cx="6264593" cy="354234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a:p>
        </p:txBody>
      </p:sp>
      <p:sp>
        <p:nvSpPr>
          <p:cNvPr id="4" name="Espaço Reservado para Texto 3"/>
          <p:cNvSpPr>
            <a:spLocks noGrp="1"/>
          </p:cNvSpPr>
          <p:nvPr>
            <p:ph type="body" sz="half" idx="2"/>
          </p:nvPr>
        </p:nvSpPr>
        <p:spPr>
          <a:xfrm>
            <a:off x="2046508" y="4620633"/>
            <a:ext cx="6264593" cy="692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1967228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23795479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69716" y="236431"/>
            <a:ext cx="2349222" cy="5037459"/>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522050" y="236431"/>
            <a:ext cx="6873650" cy="5037459"/>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41114199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4605624"/>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29" name="Título 28"/>
          <p:cNvSpPr>
            <a:spLocks noGrp="1"/>
          </p:cNvSpPr>
          <p:nvPr>
            <p:ph type="ctrTitle"/>
          </p:nvPr>
        </p:nvSpPr>
        <p:spPr>
          <a:xfrm>
            <a:off x="435053" y="4178212"/>
            <a:ext cx="9657915" cy="1052318"/>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435053" y="3345551"/>
            <a:ext cx="9657915" cy="787188"/>
          </a:xfrm>
        </p:spPr>
        <p:txBody>
          <a:bodyPr anchor="b"/>
          <a:lstStyle>
            <a:lvl1pPr marL="0" indent="0" algn="l">
              <a:buNone/>
              <a:defRPr sz="2740">
                <a:solidFill>
                  <a:schemeClr val="tx2">
                    <a:shade val="75000"/>
                  </a:schemeClr>
                </a:solidFill>
              </a:defRPr>
            </a:lvl1pPr>
            <a:lvl2pPr marL="522036" indent="0" algn="ctr">
              <a:buNone/>
            </a:lvl2pPr>
            <a:lvl3pPr marL="1044071" indent="0" algn="ctr">
              <a:buNone/>
            </a:lvl3pPr>
            <a:lvl4pPr marL="1566106" indent="0" algn="ctr">
              <a:buNone/>
            </a:lvl4pPr>
            <a:lvl5pPr marL="2088141" indent="0" algn="ctr">
              <a:buNone/>
            </a:lvl5pPr>
            <a:lvl6pPr marL="2610177" indent="0" algn="ctr">
              <a:buNone/>
            </a:lvl6pPr>
            <a:lvl7pPr marL="3132213" indent="0" algn="ctr">
              <a:buNone/>
            </a:lvl7pPr>
            <a:lvl8pPr marL="3654248" indent="0" algn="ctr">
              <a:buNone/>
            </a:lvl8pPr>
            <a:lvl9pPr marL="4176283"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9396889" y="5573296"/>
            <a:ext cx="866602"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34583873"/>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4089394" y="65606"/>
            <a:ext cx="3306314" cy="248730"/>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9396889" y="5573296"/>
            <a:ext cx="866602"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003362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2965648"/>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white"/>
              </a:solidFill>
              <a:cs typeface="Arial" charset="0"/>
            </a:endParaRPr>
          </a:p>
        </p:txBody>
      </p:sp>
      <p:sp>
        <p:nvSpPr>
          <p:cNvPr id="6" name="Espaço Reservado para Texto 5"/>
          <p:cNvSpPr>
            <a:spLocks noGrp="1"/>
          </p:cNvSpPr>
          <p:nvPr>
            <p:ph type="body" idx="1"/>
          </p:nvPr>
        </p:nvSpPr>
        <p:spPr>
          <a:xfrm>
            <a:off x="435053" y="1443190"/>
            <a:ext cx="9657915" cy="1049585"/>
          </a:xfrm>
        </p:spPr>
        <p:txBody>
          <a:bodyPr anchor="b"/>
          <a:lstStyle>
            <a:lvl1pPr marL="0" indent="0" algn="r">
              <a:buNone/>
              <a:defRPr sz="2284">
                <a:solidFill>
                  <a:schemeClr val="tx2">
                    <a:shade val="75000"/>
                  </a:schemeClr>
                </a:solidFill>
              </a:defRPr>
            </a:lvl1pPr>
            <a:lvl2pPr>
              <a:buNone/>
              <a:defRPr sz="2055">
                <a:solidFill>
                  <a:schemeClr val="tx1">
                    <a:tint val="75000"/>
                  </a:schemeClr>
                </a:solidFill>
              </a:defRPr>
            </a:lvl2pPr>
            <a:lvl3pPr>
              <a:buNone/>
              <a:defRPr sz="1827">
                <a:solidFill>
                  <a:schemeClr val="tx1">
                    <a:tint val="75000"/>
                  </a:schemeClr>
                </a:solidFill>
              </a:defRPr>
            </a:lvl3pPr>
            <a:lvl4pPr>
              <a:buNone/>
              <a:defRPr sz="1599">
                <a:solidFill>
                  <a:schemeClr val="tx1">
                    <a:tint val="75000"/>
                  </a:schemeClr>
                </a:solidFill>
              </a:defRPr>
            </a:lvl4pPr>
            <a:lvl5pPr>
              <a:buNone/>
              <a:defRPr sz="1599">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206087" y="2537095"/>
            <a:ext cx="9918939" cy="1019992"/>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24105879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44567" y="393595"/>
            <a:ext cx="9918939" cy="724213"/>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48034" y="1377580"/>
            <a:ext cx="4785453" cy="4067140"/>
          </a:xfrm>
        </p:spPr>
        <p:txBody>
          <a:bodyPr/>
          <a:lstStyle>
            <a:lvl1pPr>
              <a:defRPr sz="3197"/>
            </a:lvl1pPr>
            <a:lvl2pPr>
              <a:defRPr sz="2740"/>
            </a:lvl2pPr>
            <a:lvl3pPr>
              <a:defRPr sz="2284"/>
            </a:lvl3pPr>
            <a:lvl4pPr>
              <a:defRPr sz="2055"/>
            </a:lvl4pPr>
            <a:lvl5pPr>
              <a:defRPr sz="2055"/>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5307513" y="1377580"/>
            <a:ext cx="4959470" cy="4067140"/>
          </a:xfrm>
        </p:spPr>
        <p:txBody>
          <a:bodyPr/>
          <a:lstStyle>
            <a:lvl1pPr>
              <a:defRPr sz="3197"/>
            </a:lvl1pPr>
            <a:lvl2pPr>
              <a:defRPr sz="2740"/>
            </a:lvl2pPr>
            <a:lvl3pPr>
              <a:defRPr sz="2284"/>
            </a:lvl3pPr>
            <a:lvl4pPr>
              <a:defRPr sz="2055"/>
            </a:lvl4pPr>
            <a:lvl5pPr>
              <a:defRPr sz="2055"/>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3373135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48033" y="4657533"/>
            <a:ext cx="9831930" cy="759856"/>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321377" y="573995"/>
            <a:ext cx="4899129" cy="550759"/>
          </a:xfrm>
        </p:spPr>
        <p:txBody>
          <a:bodyPr anchor="ctr"/>
          <a:lstStyle>
            <a:lvl1pPr marL="0" indent="0">
              <a:buNone/>
              <a:defRPr sz="2055" b="0" cap="all" baseline="0">
                <a:solidFill>
                  <a:schemeClr val="accent1">
                    <a:shade val="50000"/>
                  </a:schemeClr>
                </a:solidFill>
                <a:latin typeface="+mj-lt"/>
                <a:ea typeface="+mj-ea"/>
                <a:cs typeface="+mj-cs"/>
              </a:defRPr>
            </a:lvl1pPr>
            <a:lvl2pPr>
              <a:buNone/>
              <a:defRPr sz="2284" b="1"/>
            </a:lvl2pPr>
            <a:lvl3pPr>
              <a:buNone/>
              <a:defRPr sz="2055" b="1"/>
            </a:lvl3pPr>
            <a:lvl4pPr>
              <a:buNone/>
              <a:defRPr sz="1827" b="1"/>
            </a:lvl4pPr>
            <a:lvl5pPr>
              <a:buNone/>
              <a:defRPr sz="1827"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5303879" y="573995"/>
            <a:ext cx="4901053" cy="550759"/>
          </a:xfrm>
        </p:spPr>
        <p:txBody>
          <a:bodyPr anchor="ctr"/>
          <a:lstStyle>
            <a:lvl1pPr marL="0" indent="0">
              <a:buNone/>
              <a:defRPr sz="2055" b="0" cap="all" baseline="0">
                <a:solidFill>
                  <a:schemeClr val="accent1">
                    <a:shade val="50000"/>
                  </a:schemeClr>
                </a:solidFill>
                <a:latin typeface="+mj-lt"/>
                <a:ea typeface="+mj-ea"/>
                <a:cs typeface="+mj-cs"/>
              </a:defRPr>
            </a:lvl1pPr>
            <a:lvl2pPr>
              <a:buNone/>
              <a:defRPr sz="2284" b="1"/>
            </a:lvl2pPr>
            <a:lvl3pPr>
              <a:buNone/>
              <a:defRPr sz="2055" b="1"/>
            </a:lvl3pPr>
            <a:lvl4pPr>
              <a:buNone/>
              <a:defRPr sz="1827" b="1"/>
            </a:lvl4pPr>
            <a:lvl5pPr>
              <a:buNone/>
              <a:defRPr sz="1827"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321377" y="1132953"/>
            <a:ext cx="4899129" cy="3393384"/>
          </a:xfrm>
        </p:spPr>
        <p:txBody>
          <a:bodyPr/>
          <a:lstStyle>
            <a:lvl1pPr>
              <a:defRPr sz="2740"/>
            </a:lvl1pPr>
            <a:lvl2pPr>
              <a:defRPr sz="2284"/>
            </a:lvl2pPr>
            <a:lvl3pPr>
              <a:defRPr sz="2055"/>
            </a:lvl3pPr>
            <a:lvl4pPr>
              <a:defRPr sz="1827"/>
            </a:lvl4pPr>
            <a:lvl5pPr>
              <a:defRPr sz="182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5308112" y="1132953"/>
            <a:ext cx="4896823" cy="3393384"/>
          </a:xfrm>
        </p:spPr>
        <p:txBody>
          <a:bodyPr/>
          <a:lstStyle>
            <a:lvl1pPr>
              <a:defRPr sz="2740"/>
            </a:lvl1pPr>
            <a:lvl2pPr>
              <a:defRPr sz="2284"/>
            </a:lvl2pPr>
            <a:lvl3pPr>
              <a:defRPr sz="2055"/>
            </a:lvl3pPr>
            <a:lvl4pPr>
              <a:defRPr sz="1827"/>
            </a:lvl4pPr>
            <a:lvl5pPr>
              <a:defRPr sz="1827"/>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9396902" y="5575920"/>
            <a:ext cx="870083" cy="212541"/>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87318" y="5182327"/>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Tree>
    <p:extLst>
      <p:ext uri="{BB962C8B-B14F-4D97-AF65-F5344CB8AC3E}">
        <p14:creationId xmlns:p14="http://schemas.microsoft.com/office/powerpoint/2010/main" val="14559533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44567" y="393595"/>
            <a:ext cx="9918939" cy="724213"/>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31855244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16981421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87318" y="5035389"/>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12" name="Título 11"/>
          <p:cNvSpPr>
            <a:spLocks noGrp="1"/>
          </p:cNvSpPr>
          <p:nvPr>
            <p:ph type="title"/>
          </p:nvPr>
        </p:nvSpPr>
        <p:spPr>
          <a:xfrm>
            <a:off x="522061" y="4723133"/>
            <a:ext cx="9657915" cy="448260"/>
          </a:xfrm>
        </p:spPr>
        <p:txBody>
          <a:bodyPr anchor="ctr"/>
          <a:lstStyle>
            <a:lvl1pPr algn="l">
              <a:buNone/>
              <a:defRPr sz="2284"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522057" y="524793"/>
            <a:ext cx="3435014" cy="4132739"/>
          </a:xfrm>
        </p:spPr>
        <p:txBody>
          <a:bodyPr/>
          <a:lstStyle>
            <a:lvl1pPr marL="0" indent="0">
              <a:buNone/>
              <a:defRPr sz="1599"/>
            </a:lvl1pPr>
            <a:lvl2pPr>
              <a:buNone/>
              <a:defRPr sz="1370"/>
            </a:lvl2pPr>
            <a:lvl3pPr>
              <a:buNone/>
              <a:defRPr sz="1142"/>
            </a:lvl3pPr>
            <a:lvl4pPr>
              <a:buNone/>
              <a:defRPr sz="1028"/>
            </a:lvl4pPr>
            <a:lvl5pPr>
              <a:buNone/>
              <a:defRPr sz="1028"/>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4082140" y="524793"/>
            <a:ext cx="6097827" cy="4132739"/>
          </a:xfrm>
        </p:spPr>
        <p:txBody>
          <a:bodyPr/>
          <a:lstStyle>
            <a:lvl1pPr>
              <a:defRPr sz="3654"/>
            </a:lvl1pPr>
            <a:lvl2pPr>
              <a:defRPr sz="3197"/>
            </a:lvl2pPr>
            <a:lvl3pPr>
              <a:defRPr sz="2740"/>
            </a:lvl3pPr>
            <a:lvl4pPr>
              <a:defRPr sz="2284"/>
            </a:lvl4pPr>
            <a:lvl5pPr>
              <a:defRPr sz="2284"/>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74763607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4002379" y="530848"/>
            <a:ext cx="5742543" cy="3148754"/>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654"/>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435040" y="4299029"/>
            <a:ext cx="6699634" cy="449627"/>
          </a:xfrm>
        </p:spPr>
        <p:txBody>
          <a:bodyPr anchor="ctr"/>
          <a:lstStyle>
            <a:lvl1pPr algn="l">
              <a:buNone/>
              <a:defRPr sz="2284"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435040" y="4763445"/>
            <a:ext cx="6699634" cy="661458"/>
          </a:xfrm>
        </p:spPr>
        <p:txBody>
          <a:bodyPr lIns="109728" tIns="0"/>
          <a:lstStyle>
            <a:lvl1pPr marL="0" indent="0">
              <a:buNone/>
              <a:defRPr sz="1599"/>
            </a:lvl1pPr>
            <a:lvl2pPr>
              <a:defRPr sz="1370"/>
            </a:lvl2pPr>
            <a:lvl3pPr>
              <a:defRPr sz="1142"/>
            </a:lvl3pPr>
            <a:lvl4pPr>
              <a:defRPr sz="1028"/>
            </a:lvl4pPr>
            <a:lvl5pPr>
              <a:defRPr sz="1028"/>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32474393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114642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830742" y="472868"/>
            <a:ext cx="2088198" cy="5037459"/>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522065" y="472868"/>
            <a:ext cx="7134674" cy="5037459"/>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02/02/2016</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381429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522051" y="236430"/>
            <a:ext cx="9396889" cy="983986"/>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522051" y="1377580"/>
            <a:ext cx="9396889" cy="3896310"/>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522050" y="5472054"/>
            <a:ext cx="2436231" cy="314329"/>
          </a:xfrm>
          <a:prstGeom prst="rect">
            <a:avLst/>
          </a:prstGeom>
        </p:spPr>
        <p:txBody>
          <a:bodyPr vert="horz" lIns="91440" tIns="45720" rIns="91440" bIns="45720" rtlCol="0" anchor="ctr"/>
          <a:lstStyle>
            <a:lvl1pPr algn="l">
              <a:defRPr sz="1200">
                <a:solidFill>
                  <a:schemeClr val="tx1">
                    <a:tint val="75000"/>
                  </a:schemeClr>
                </a:solidFill>
              </a:defRPr>
            </a:lvl1pPr>
          </a:lstStyle>
          <a:p>
            <a:fld id="{F7EE434A-A7D6-43C6-A234-15C5C41E8B11}" type="datetimeFigureOut">
              <a:rPr lang="pt-BR" smtClean="0">
                <a:solidFill>
                  <a:prstClr val="black">
                    <a:tint val="75000"/>
                  </a:prstClr>
                </a:solidFill>
              </a:rPr>
              <a:pPr/>
              <a:t>02/02/2016</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567339" y="5472054"/>
            <a:ext cx="3306313" cy="314329"/>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7482709" y="5472054"/>
            <a:ext cx="2436231" cy="314329"/>
          </a:xfrm>
          <a:prstGeom prst="rect">
            <a:avLst/>
          </a:prstGeom>
        </p:spPr>
        <p:txBody>
          <a:bodyPr vert="horz" lIns="91440" tIns="45720" rIns="91440" bIns="45720" rtlCol="0" anchor="ctr"/>
          <a:lstStyle>
            <a:lvl1pPr algn="r">
              <a:defRPr sz="1200">
                <a:solidFill>
                  <a:schemeClr val="tx1">
                    <a:tint val="75000"/>
                  </a:schemeClr>
                </a:solidFill>
              </a:defRPr>
            </a:lvl1pPr>
          </a:lstStyle>
          <a:p>
            <a:fld id="{B5AF23AF-3B66-41C5-8573-0CB1448807F7}" type="slidenum">
              <a:rPr lang="pt-BR" smtClean="0">
                <a:solidFill>
                  <a:prstClr val="black">
                    <a:tint val="75000"/>
                  </a:prstClr>
                </a:solidFill>
              </a:rPr>
              <a:pPr/>
              <a:t>‹nº›</a:t>
            </a:fld>
            <a:endParaRPr lang="pt-BR">
              <a:solidFill>
                <a:prstClr val="black">
                  <a:tint val="75000"/>
                </a:prstClr>
              </a:solidFill>
            </a:endParaRPr>
          </a:p>
        </p:txBody>
      </p:sp>
    </p:spTree>
    <p:extLst>
      <p:ext uri="{BB962C8B-B14F-4D97-AF65-F5344CB8AC3E}">
        <p14:creationId xmlns:p14="http://schemas.microsoft.com/office/powerpoint/2010/main" val="958695997"/>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87318" y="904702"/>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8" name="Espaço Reservado para Texto 7"/>
          <p:cNvSpPr>
            <a:spLocks noGrp="1"/>
          </p:cNvSpPr>
          <p:nvPr>
            <p:ph type="body" idx="1"/>
          </p:nvPr>
        </p:nvSpPr>
        <p:spPr>
          <a:xfrm>
            <a:off x="348047" y="1337949"/>
            <a:ext cx="9918939" cy="3896310"/>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7395701" y="65606"/>
            <a:ext cx="2871272" cy="248730"/>
          </a:xfrm>
          <a:prstGeom prst="rect">
            <a:avLst/>
          </a:prstGeom>
        </p:spPr>
        <p:txBody>
          <a:bodyPr vert="horz"/>
          <a:lstStyle>
            <a:lvl1pPr algn="l" eaLnBrk="1" latinLnBrk="0" hangingPunct="1">
              <a:defRPr kumimoji="0" sz="137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02/02/2016</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567337" y="65606"/>
            <a:ext cx="3828362" cy="248730"/>
          </a:xfrm>
          <a:prstGeom prst="rect">
            <a:avLst/>
          </a:prstGeom>
        </p:spPr>
        <p:txBody>
          <a:bodyPr vert="horz"/>
          <a:lstStyle>
            <a:lvl1pPr algn="r" eaLnBrk="1" latinLnBrk="0" hangingPunct="1">
              <a:defRPr kumimoji="0" sz="137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9396902" y="5575926"/>
            <a:ext cx="870083" cy="210464"/>
          </a:xfrm>
          <a:prstGeom prst="rect">
            <a:avLst/>
          </a:prstGeom>
        </p:spPr>
        <p:txBody>
          <a:bodyPr vert="horz"/>
          <a:lstStyle>
            <a:lvl1pPr algn="r" eaLnBrk="1" latinLnBrk="0" hangingPunct="1">
              <a:defRPr kumimoji="0" sz="137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48047" y="393594"/>
            <a:ext cx="9918939" cy="721589"/>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87318" y="904702"/>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
        <p:nvSpPr>
          <p:cNvPr id="12" name="Conector reto 11"/>
          <p:cNvSpPr>
            <a:spLocks noChangeShapeType="1"/>
          </p:cNvSpPr>
          <p:nvPr/>
        </p:nvSpPr>
        <p:spPr bwMode="auto">
          <a:xfrm>
            <a:off x="587318" y="910801"/>
            <a:ext cx="9853683" cy="2050"/>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104410" tIns="52205" rIns="104410" bIns="52205" anchor="t" compatLnSpc="1"/>
          <a:lstStyle/>
          <a:p>
            <a:endParaRPr lang="en-US" sz="1542" dirty="0">
              <a:solidFill>
                <a:prstClr val="black"/>
              </a:solidFill>
              <a:cs typeface="Arial" charset="0"/>
            </a:endParaRPr>
          </a:p>
        </p:txBody>
      </p:sp>
    </p:spTree>
    <p:extLst>
      <p:ext uri="{BB962C8B-B14F-4D97-AF65-F5344CB8AC3E}">
        <p14:creationId xmlns:p14="http://schemas.microsoft.com/office/powerpoint/2010/main" val="348472537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111"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91527" indent="-391527" algn="l" rtl="0" eaLnBrk="1" latinLnBrk="0" hangingPunct="1">
        <a:spcBef>
          <a:spcPct val="20000"/>
        </a:spcBef>
        <a:buClr>
          <a:schemeClr val="accent1"/>
        </a:buClr>
        <a:buSzPct val="70000"/>
        <a:buFont typeface="Wingdings 2"/>
        <a:buChar char=""/>
        <a:defRPr kumimoji="0" sz="3654" kern="1200">
          <a:solidFill>
            <a:schemeClr val="tx2"/>
          </a:solidFill>
          <a:latin typeface="+mn-lt"/>
          <a:ea typeface="+mn-ea"/>
          <a:cs typeface="+mn-cs"/>
        </a:defRPr>
      </a:lvl1pPr>
      <a:lvl2pPr marL="848307" indent="-326272" algn="l" rtl="0" eaLnBrk="1" latinLnBrk="0" hangingPunct="1">
        <a:spcBef>
          <a:spcPct val="20000"/>
        </a:spcBef>
        <a:buClr>
          <a:schemeClr val="accent1"/>
        </a:buClr>
        <a:buSzPct val="70000"/>
        <a:buFont typeface="Wingdings 2"/>
        <a:buChar char=""/>
        <a:defRPr kumimoji="0" sz="3197" kern="1200">
          <a:solidFill>
            <a:schemeClr val="tx2"/>
          </a:solidFill>
          <a:latin typeface="+mn-lt"/>
          <a:ea typeface="+mn-ea"/>
          <a:cs typeface="+mn-cs"/>
        </a:defRPr>
      </a:lvl2pPr>
      <a:lvl3pPr marL="1305089" indent="-261017" algn="l" rtl="0" eaLnBrk="1" latinLnBrk="0" hangingPunct="1">
        <a:spcBef>
          <a:spcPct val="20000"/>
        </a:spcBef>
        <a:buClr>
          <a:schemeClr val="accent1"/>
        </a:buClr>
        <a:buSzPct val="70000"/>
        <a:buFont typeface="Wingdings 2"/>
        <a:buChar char=""/>
        <a:defRPr kumimoji="0" sz="2740" kern="1200">
          <a:solidFill>
            <a:schemeClr val="tx2"/>
          </a:solidFill>
          <a:latin typeface="+mn-lt"/>
          <a:ea typeface="+mn-ea"/>
          <a:cs typeface="+mn-cs"/>
        </a:defRPr>
      </a:lvl3pPr>
      <a:lvl4pPr marL="1827123" indent="-261017" algn="l" rtl="0" eaLnBrk="1" latinLnBrk="0" hangingPunct="1">
        <a:spcBef>
          <a:spcPct val="20000"/>
        </a:spcBef>
        <a:buClr>
          <a:schemeClr val="accent1"/>
        </a:buClr>
        <a:buSzPct val="70000"/>
        <a:buFont typeface="Wingdings 2"/>
        <a:buChar char=""/>
        <a:defRPr kumimoji="0" sz="2284" kern="1200">
          <a:solidFill>
            <a:schemeClr val="tx2"/>
          </a:solidFill>
          <a:latin typeface="+mn-lt"/>
          <a:ea typeface="+mn-ea"/>
          <a:cs typeface="+mn-cs"/>
        </a:defRPr>
      </a:lvl4pPr>
      <a:lvl5pPr marL="2349158" indent="-261017" algn="l" rtl="0" eaLnBrk="1" latinLnBrk="0" hangingPunct="1">
        <a:spcBef>
          <a:spcPct val="20000"/>
        </a:spcBef>
        <a:buClr>
          <a:schemeClr val="accent1"/>
        </a:buClr>
        <a:buSzPct val="60000"/>
        <a:buFont typeface="Wingdings 2"/>
        <a:buChar char=""/>
        <a:defRPr kumimoji="0" sz="2055" kern="1200">
          <a:solidFill>
            <a:schemeClr val="tx2"/>
          </a:solidFill>
          <a:latin typeface="+mn-lt"/>
          <a:ea typeface="+mn-ea"/>
          <a:cs typeface="+mn-cs"/>
        </a:defRPr>
      </a:lvl5pPr>
      <a:lvl6pPr marL="2871194" indent="-261017" algn="l" rtl="0" eaLnBrk="1" latinLnBrk="0" hangingPunct="1">
        <a:spcBef>
          <a:spcPct val="20000"/>
        </a:spcBef>
        <a:buClr>
          <a:schemeClr val="accent1"/>
        </a:buClr>
        <a:buSzPct val="60000"/>
        <a:buFont typeface="Wingdings 2"/>
        <a:buChar char=""/>
        <a:defRPr kumimoji="0" sz="2055" kern="1200">
          <a:solidFill>
            <a:schemeClr val="tx2"/>
          </a:solidFill>
          <a:latin typeface="+mn-lt"/>
          <a:ea typeface="+mn-ea"/>
          <a:cs typeface="+mn-cs"/>
        </a:defRPr>
      </a:lvl6pPr>
      <a:lvl7pPr marL="3393230" indent="-261017" algn="l" rtl="0" eaLnBrk="1" latinLnBrk="0" hangingPunct="1">
        <a:spcBef>
          <a:spcPct val="20000"/>
        </a:spcBef>
        <a:buClr>
          <a:schemeClr val="accent1"/>
        </a:buClr>
        <a:buSzPct val="60000"/>
        <a:buFont typeface="Wingdings 2"/>
        <a:buChar char=""/>
        <a:defRPr kumimoji="0" sz="1827" kern="1200">
          <a:solidFill>
            <a:schemeClr val="tx2"/>
          </a:solidFill>
          <a:latin typeface="+mn-lt"/>
          <a:ea typeface="+mn-ea"/>
          <a:cs typeface="+mn-cs"/>
        </a:defRPr>
      </a:lvl7pPr>
      <a:lvl8pPr marL="3915266" indent="-261017" algn="l" rtl="0" eaLnBrk="1" latinLnBrk="0" hangingPunct="1">
        <a:spcBef>
          <a:spcPct val="20000"/>
        </a:spcBef>
        <a:buClr>
          <a:schemeClr val="accent1"/>
        </a:buClr>
        <a:buSzPct val="60000"/>
        <a:buFont typeface="Wingdings 2"/>
        <a:buChar char=""/>
        <a:defRPr kumimoji="0" sz="1827" kern="1200" baseline="0">
          <a:solidFill>
            <a:schemeClr val="tx2"/>
          </a:solidFill>
          <a:latin typeface="+mn-lt"/>
          <a:ea typeface="+mn-ea"/>
          <a:cs typeface="+mn-cs"/>
        </a:defRPr>
      </a:lvl8pPr>
      <a:lvl9pPr marL="4437300" indent="-261017" algn="l" rtl="0" eaLnBrk="1" latinLnBrk="0" hangingPunct="1">
        <a:spcBef>
          <a:spcPct val="20000"/>
        </a:spcBef>
        <a:buClr>
          <a:schemeClr val="accent1"/>
        </a:buClr>
        <a:buSzPct val="60000"/>
        <a:buFont typeface="Wingdings 2"/>
        <a:buChar char=""/>
        <a:defRPr kumimoji="0" sz="1599"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522036" algn="l" rtl="0" eaLnBrk="1" latinLnBrk="0" hangingPunct="1">
        <a:defRPr kumimoji="0" kern="1200">
          <a:solidFill>
            <a:schemeClr val="tx1"/>
          </a:solidFill>
          <a:latin typeface="+mn-lt"/>
          <a:ea typeface="+mn-ea"/>
          <a:cs typeface="+mn-cs"/>
        </a:defRPr>
      </a:lvl2pPr>
      <a:lvl3pPr marL="1044071" algn="l" rtl="0" eaLnBrk="1" latinLnBrk="0" hangingPunct="1">
        <a:defRPr kumimoji="0" kern="1200">
          <a:solidFill>
            <a:schemeClr val="tx1"/>
          </a:solidFill>
          <a:latin typeface="+mn-lt"/>
          <a:ea typeface="+mn-ea"/>
          <a:cs typeface="+mn-cs"/>
        </a:defRPr>
      </a:lvl3pPr>
      <a:lvl4pPr marL="1566106" algn="l" rtl="0" eaLnBrk="1" latinLnBrk="0" hangingPunct="1">
        <a:defRPr kumimoji="0" kern="1200">
          <a:solidFill>
            <a:schemeClr val="tx1"/>
          </a:solidFill>
          <a:latin typeface="+mn-lt"/>
          <a:ea typeface="+mn-ea"/>
          <a:cs typeface="+mn-cs"/>
        </a:defRPr>
      </a:lvl4pPr>
      <a:lvl5pPr marL="2088141" algn="l" rtl="0" eaLnBrk="1" latinLnBrk="0" hangingPunct="1">
        <a:defRPr kumimoji="0" kern="1200">
          <a:solidFill>
            <a:schemeClr val="tx1"/>
          </a:solidFill>
          <a:latin typeface="+mn-lt"/>
          <a:ea typeface="+mn-ea"/>
          <a:cs typeface="+mn-cs"/>
        </a:defRPr>
      </a:lvl5pPr>
      <a:lvl6pPr marL="2610177" algn="l" rtl="0" eaLnBrk="1" latinLnBrk="0" hangingPunct="1">
        <a:defRPr kumimoji="0" kern="1200">
          <a:solidFill>
            <a:schemeClr val="tx1"/>
          </a:solidFill>
          <a:latin typeface="+mn-lt"/>
          <a:ea typeface="+mn-ea"/>
          <a:cs typeface="+mn-cs"/>
        </a:defRPr>
      </a:lvl6pPr>
      <a:lvl7pPr marL="3132213" algn="l" rtl="0" eaLnBrk="1" latinLnBrk="0" hangingPunct="1">
        <a:defRPr kumimoji="0" kern="1200">
          <a:solidFill>
            <a:schemeClr val="tx1"/>
          </a:solidFill>
          <a:latin typeface="+mn-lt"/>
          <a:ea typeface="+mn-ea"/>
          <a:cs typeface="+mn-cs"/>
        </a:defRPr>
      </a:lvl7pPr>
      <a:lvl8pPr marL="3654248" algn="l" rtl="0" eaLnBrk="1" latinLnBrk="0" hangingPunct="1">
        <a:defRPr kumimoji="0" kern="1200">
          <a:solidFill>
            <a:schemeClr val="tx1"/>
          </a:solidFill>
          <a:latin typeface="+mn-lt"/>
          <a:ea typeface="+mn-ea"/>
          <a:cs typeface="+mn-cs"/>
        </a:defRPr>
      </a:lvl8pPr>
      <a:lvl9pPr marL="4176283"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audio" Target="../media/audio3.wav"/><Relationship Id="rId3" Type="http://schemas.openxmlformats.org/officeDocument/2006/relationships/audio" Target="../media/audio3.wav"/><Relationship Id="rId7"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12.gif"/><Relationship Id="rId5" Type="http://schemas.openxmlformats.org/officeDocument/2006/relationships/hyperlink" Target="http://vendraminiletras.blogspot.com/" TargetMode="External"/><Relationship Id="rId4" Type="http://schemas.openxmlformats.org/officeDocument/2006/relationships/image" Target="../media/image11.jpg"/><Relationship Id="rId9" Type="http://schemas.openxmlformats.org/officeDocument/2006/relationships/comments" Target="../comments/commen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7000" b="-7000"/>
          </a:stretch>
        </a:blipFill>
        <a:effectLst/>
      </p:bgPr>
    </p:bg>
    <p:spTree>
      <p:nvGrpSpPr>
        <p:cNvPr id="1" name=""/>
        <p:cNvGrpSpPr/>
        <p:nvPr/>
      </p:nvGrpSpPr>
      <p:grpSpPr>
        <a:xfrm>
          <a:off x="0" y="0"/>
          <a:ext cx="0" cy="0"/>
          <a:chOff x="0" y="0"/>
          <a:chExt cx="0" cy="0"/>
        </a:xfrm>
      </p:grpSpPr>
      <p:sp>
        <p:nvSpPr>
          <p:cNvPr id="7" name="Retângulo 6"/>
          <p:cNvSpPr/>
          <p:nvPr/>
        </p:nvSpPr>
        <p:spPr>
          <a:xfrm rot="20959234">
            <a:off x="268527" y="1275877"/>
            <a:ext cx="5544616" cy="3416320"/>
          </a:xfrm>
          <a:prstGeom prst="rect">
            <a:avLst/>
          </a:prstGeom>
          <a:noFill/>
        </p:spPr>
        <p:txBody>
          <a:bodyPr wrap="square" lIns="91440" tIns="45720" rIns="91440" bIns="45720">
            <a:spAutoFit/>
          </a:bodyPr>
          <a:lstStyle/>
          <a:p>
            <a:pPr algn="ctr"/>
            <a:r>
              <a:rPr lang="pt-BR"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PANTHEON</a:t>
            </a:r>
          </a:p>
          <a:p>
            <a:pPr algn="ctr"/>
            <a:r>
              <a:rPr lang="pt-BR" sz="5400" b="1" dirty="0" smtClean="0">
                <a:ln w="12700">
                  <a:solidFill>
                    <a:schemeClr val="accent5"/>
                  </a:solidFill>
                  <a:prstDash val="solid"/>
                </a:ln>
                <a:pattFill prst="ltDnDiag">
                  <a:fgClr>
                    <a:schemeClr val="accent5">
                      <a:lumMod val="60000"/>
                      <a:lumOff val="40000"/>
                    </a:schemeClr>
                  </a:fgClr>
                  <a:bgClr>
                    <a:schemeClr val="bg1"/>
                  </a:bgClr>
                </a:pattFill>
              </a:rPr>
              <a:t>TEMPLO </a:t>
            </a:r>
          </a:p>
          <a:p>
            <a:pPr algn="ctr"/>
            <a:r>
              <a:rPr lang="pt-BR" sz="5400" b="1" cap="none" spc="0" dirty="0" smtClean="0">
                <a:ln w="12700">
                  <a:solidFill>
                    <a:schemeClr val="accent5"/>
                  </a:solidFill>
                  <a:prstDash val="solid"/>
                </a:ln>
                <a:pattFill prst="ltDnDiag">
                  <a:fgClr>
                    <a:schemeClr val="accent5">
                      <a:lumMod val="60000"/>
                      <a:lumOff val="40000"/>
                    </a:schemeClr>
                  </a:fgClr>
                  <a:bgClr>
                    <a:schemeClr val="bg1"/>
                  </a:bgClr>
                </a:pattFill>
                <a:effectLst/>
              </a:rPr>
              <a:t>DOS</a:t>
            </a:r>
          </a:p>
          <a:p>
            <a:pPr algn="ctr"/>
            <a:r>
              <a:rPr lang="pt-BR" sz="5400" b="1" dirty="0" smtClean="0">
                <a:ln w="12700">
                  <a:solidFill>
                    <a:schemeClr val="accent5"/>
                  </a:solidFill>
                  <a:prstDash val="solid"/>
                </a:ln>
                <a:pattFill prst="ltDnDiag">
                  <a:fgClr>
                    <a:schemeClr val="accent5">
                      <a:lumMod val="60000"/>
                      <a:lumOff val="40000"/>
                    </a:schemeClr>
                  </a:fgClr>
                  <a:bgClr>
                    <a:schemeClr val="bg1"/>
                  </a:bgClr>
                </a:pattFill>
              </a:rPr>
              <a:t>DEUSES</a:t>
            </a:r>
            <a:endParaRPr lang="pt-BR" sz="5400" b="1" cap="none" spc="0" dirty="0">
              <a:ln w="12700">
                <a:solidFill>
                  <a:schemeClr val="accent5"/>
                </a:solidFill>
                <a:prstDash val="solid"/>
              </a:ln>
              <a:pattFill prst="ltDnDiag">
                <a:fgClr>
                  <a:schemeClr val="accent5">
                    <a:lumMod val="60000"/>
                    <a:lumOff val="40000"/>
                  </a:schemeClr>
                </a:fgClr>
                <a:bgClr>
                  <a:schemeClr val="bg1"/>
                </a:bgClr>
              </a:pattFill>
              <a:effectLst/>
            </a:endParaRPr>
          </a:p>
        </p:txBody>
      </p:sp>
      <p:sp>
        <p:nvSpPr>
          <p:cNvPr id="10" name="Rectangle 33"/>
          <p:cNvSpPr>
            <a:spLocks noChangeArrowheads="1"/>
          </p:cNvSpPr>
          <p:nvPr/>
        </p:nvSpPr>
        <p:spPr bwMode="auto">
          <a:xfrm>
            <a:off x="0" y="-26641"/>
            <a:ext cx="10440988" cy="5903913"/>
          </a:xfrm>
          <a:prstGeom prst="rect">
            <a:avLst/>
          </a:prstGeom>
          <a:noFill/>
          <a:ln w="76200">
            <a:solidFill>
              <a:srgbClr val="ED7D31">
                <a:lumMod val="40000"/>
                <a:lumOff val="60000"/>
              </a:srgbClr>
            </a:solidFill>
            <a:miter lim="800000"/>
            <a:headEnd/>
            <a:tailEnd/>
          </a:ln>
          <a:effectLst>
            <a:prstShdw prst="shdw17" dist="17961" dir="2700000">
              <a:sysClr val="windowText" lastClr="000000">
                <a:gamma/>
                <a:shade val="60000"/>
                <a:invGamma/>
              </a:sysClr>
            </a:prstShdw>
          </a:effectLst>
        </p:spPr>
        <p:txBody>
          <a:bodyPr wrap="none" anchor="ctr"/>
          <a:lstStyle/>
          <a:p>
            <a:pPr marL="0" marR="0" lvl="0" indent="0" defTabSz="914400" eaLnBrk="0" fontAlgn="auto" latinLnBrk="0" hangingPunct="0">
              <a:lnSpc>
                <a:spcPct val="100000"/>
              </a:lnSpc>
              <a:spcBef>
                <a:spcPts val="0"/>
              </a:spcBef>
              <a:spcAft>
                <a:spcPts val="0"/>
              </a:spcAft>
              <a:buClrTx/>
              <a:buSzTx/>
              <a:buFontTx/>
              <a:buNone/>
              <a:tabLst/>
              <a:defRPr/>
            </a:pPr>
            <a:endParaRPr kumimoji="0" lang="pt-BR" sz="2400" b="0" i="0" u="none" strike="noStrike" kern="0" cap="none" spc="0" normalizeH="0" baseline="0" noProof="0" dirty="0">
              <a:ln>
                <a:noFill/>
              </a:ln>
              <a:solidFill>
                <a:srgbClr val="000000"/>
              </a:solidFill>
              <a:effectLst/>
              <a:uLnTx/>
              <a:uFillTx/>
            </a:endParaRPr>
          </a:p>
        </p:txBody>
      </p:sp>
      <p:sp>
        <p:nvSpPr>
          <p:cNvPr id="11" name="Retângulo 10"/>
          <p:cNvSpPr/>
          <p:nvPr/>
        </p:nvSpPr>
        <p:spPr>
          <a:xfrm>
            <a:off x="7236718" y="4730082"/>
            <a:ext cx="2952328" cy="892552"/>
          </a:xfrm>
          <a:prstGeom prst="rect">
            <a:avLst/>
          </a:prstGeom>
          <a:solidFill>
            <a:sysClr val="window" lastClr="FFFFFF"/>
          </a:solidFill>
          <a:ln w="19050" cap="flat" cmpd="sng" algn="ctr">
            <a:solidFill>
              <a:srgbClr val="FFC000"/>
            </a:solidFill>
            <a:prstDash val="solid"/>
            <a:miter lim="800000"/>
          </a:ln>
          <a:effectLst/>
        </p:spPr>
        <p:txBody>
          <a:bodyPr wrap="square">
            <a:spAutoFit/>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pt-BR" sz="20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rPr>
              <a:t>Avanço Automático</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pt-BR" sz="16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rPr>
              <a:t>Toninho Vendramini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pt-BR" sz="1600" b="1" i="0" u="none" strike="noStrike" kern="0" cap="none" spc="0" normalizeH="0" baseline="0" noProof="0" dirty="0" smtClean="0">
                <a:ln w="22225">
                  <a:solidFill>
                    <a:srgbClr val="ED7D31"/>
                  </a:solidFill>
                  <a:prstDash val="solid"/>
                </a:ln>
                <a:solidFill>
                  <a:srgbClr val="FFC000"/>
                </a:solidFill>
                <a:effectLst/>
                <a:uLnTx/>
                <a:uFillTx/>
                <a:latin typeface="Bauhaus 93" panose="04030905020B02020C02" pitchFamily="82" charset="0"/>
                <a:ea typeface="+mn-ea"/>
                <a:cs typeface="+mn-cs"/>
              </a:rPr>
              <a:t>formatações</a:t>
            </a:r>
          </a:p>
        </p:txBody>
      </p:sp>
    </p:spTree>
    <p:extLst>
      <p:ext uri="{BB962C8B-B14F-4D97-AF65-F5344CB8AC3E}">
        <p14:creationId xmlns:p14="http://schemas.microsoft.com/office/powerpoint/2010/main" val="700128942"/>
      </p:ext>
    </p:extLst>
  </p:cSld>
  <p:clrMapOvr>
    <a:masterClrMapping/>
  </p:clrMapOvr>
  <mc:AlternateContent xmlns:mc="http://schemas.openxmlformats.org/markup-compatibility/2006" xmlns:p14="http://schemas.microsoft.com/office/powerpoint/2010/main">
    <mc:Choice Requires="p14">
      <p:transition spd="slow" p14:dur="4000" advClick="0" advTm="22000">
        <p14:vortex dir="d"/>
        <p:sndAc>
          <p:stSnd loop="1">
            <p:snd r:embed="rId2" name="Cara Mia.wav"/>
          </p:stSnd>
        </p:sndAc>
      </p:transition>
    </mc:Choice>
    <mc:Fallback xmlns="">
      <p:transition spd="slow" advClick="0" advTm="22000">
        <p:fade/>
        <p:sndAc>
          <p:stSnd loop="1">
            <p:snd r:embed="rId4" name="Cara Mia.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p:cTn id="7" dur="4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9" dur="4000"/>
                                        <p:tgtEl>
                                          <p:spTgt spid="7">
                                            <p:txEl>
                                              <p:pRg st="0" end="0"/>
                                            </p:txEl>
                                          </p:spTgt>
                                        </p:tgtEl>
                                      </p:cBhvr>
                                    </p:animEffect>
                                    <p:anim calcmode="lin" valueType="num">
                                      <p:cBhvr>
                                        <p:cTn id="10" dur="4000" fill="hold"/>
                                        <p:tgtEl>
                                          <p:spTgt spid="7">
                                            <p:txEl>
                                              <p:pRg st="0" end="0"/>
                                            </p:txEl>
                                          </p:spTgt>
                                        </p:tgtEl>
                                        <p:attrNameLst>
                                          <p:attrName>ppt_x</p:attrName>
                                        </p:attrNameLst>
                                      </p:cBhvr>
                                      <p:tavLst>
                                        <p:tav tm="0">
                                          <p:val>
                                            <p:fltVal val="0.5"/>
                                          </p:val>
                                        </p:tav>
                                        <p:tav tm="100000">
                                          <p:val>
                                            <p:strVal val="#ppt_x"/>
                                          </p:val>
                                        </p:tav>
                                      </p:tavLst>
                                    </p:anim>
                                    <p:anim calcmode="lin" valueType="num">
                                      <p:cBhvr>
                                        <p:cTn id="11" dur="4000" fill="hold"/>
                                        <p:tgtEl>
                                          <p:spTgt spid="7">
                                            <p:txEl>
                                              <p:pRg st="0" end="0"/>
                                            </p:txEl>
                                          </p:spTgt>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53" presetClass="entr" presetSubtype="528" fill="hold" nodeType="afterEffect">
                                  <p:stCondLst>
                                    <p:cond delay="0"/>
                                  </p:stCondLst>
                                  <p:childTnLst>
                                    <p:set>
                                      <p:cBhvr>
                                        <p:cTn id="14" dur="1" fill="hold">
                                          <p:stCondLst>
                                            <p:cond delay="0"/>
                                          </p:stCondLst>
                                        </p:cTn>
                                        <p:tgtEl>
                                          <p:spTgt spid="7">
                                            <p:txEl>
                                              <p:pRg st="1" end="1"/>
                                            </p:txEl>
                                          </p:spTgt>
                                        </p:tgtEl>
                                        <p:attrNameLst>
                                          <p:attrName>style.visibility</p:attrName>
                                        </p:attrNameLst>
                                      </p:cBhvr>
                                      <p:to>
                                        <p:strVal val="visible"/>
                                      </p:to>
                                    </p:set>
                                    <p:anim calcmode="lin" valueType="num">
                                      <p:cBhvr>
                                        <p:cTn id="15" dur="40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6" dur="40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17" dur="4000"/>
                                        <p:tgtEl>
                                          <p:spTgt spid="7">
                                            <p:txEl>
                                              <p:pRg st="1" end="1"/>
                                            </p:txEl>
                                          </p:spTgt>
                                        </p:tgtEl>
                                      </p:cBhvr>
                                    </p:animEffect>
                                    <p:anim calcmode="lin" valueType="num">
                                      <p:cBhvr>
                                        <p:cTn id="18" dur="4000" fill="hold"/>
                                        <p:tgtEl>
                                          <p:spTgt spid="7">
                                            <p:txEl>
                                              <p:pRg st="1" end="1"/>
                                            </p:txEl>
                                          </p:spTgt>
                                        </p:tgtEl>
                                        <p:attrNameLst>
                                          <p:attrName>ppt_x</p:attrName>
                                        </p:attrNameLst>
                                      </p:cBhvr>
                                      <p:tavLst>
                                        <p:tav tm="0">
                                          <p:val>
                                            <p:fltVal val="0.5"/>
                                          </p:val>
                                        </p:tav>
                                        <p:tav tm="100000">
                                          <p:val>
                                            <p:strVal val="#ppt_x"/>
                                          </p:val>
                                        </p:tav>
                                      </p:tavLst>
                                    </p:anim>
                                    <p:anim calcmode="lin" valueType="num">
                                      <p:cBhvr>
                                        <p:cTn id="19" dur="4000" fill="hold"/>
                                        <p:tgtEl>
                                          <p:spTgt spid="7">
                                            <p:txEl>
                                              <p:pRg st="1" end="1"/>
                                            </p:txEl>
                                          </p:spTgt>
                                        </p:tgtEl>
                                        <p:attrNameLst>
                                          <p:attrName>ppt_y</p:attrName>
                                        </p:attrNameLst>
                                      </p:cBhvr>
                                      <p:tavLst>
                                        <p:tav tm="0">
                                          <p:val>
                                            <p:fltVal val="0.5"/>
                                          </p:val>
                                        </p:tav>
                                        <p:tav tm="100000">
                                          <p:val>
                                            <p:strVal val="#ppt_y"/>
                                          </p:val>
                                        </p:tav>
                                      </p:tavLst>
                                    </p:anim>
                                  </p:childTnLst>
                                </p:cTn>
                              </p:par>
                            </p:childTnLst>
                          </p:cTn>
                        </p:par>
                        <p:par>
                          <p:cTn id="20" fill="hold">
                            <p:stCondLst>
                              <p:cond delay="8000"/>
                            </p:stCondLst>
                            <p:childTnLst>
                              <p:par>
                                <p:cTn id="21" presetID="53" presetClass="entr" presetSubtype="528" fill="hold" nodeType="afterEffect">
                                  <p:stCondLst>
                                    <p:cond delay="0"/>
                                  </p:stCondLst>
                                  <p:childTnLst>
                                    <p:set>
                                      <p:cBhvr>
                                        <p:cTn id="22" dur="1" fill="hold">
                                          <p:stCondLst>
                                            <p:cond delay="0"/>
                                          </p:stCondLst>
                                        </p:cTn>
                                        <p:tgtEl>
                                          <p:spTgt spid="7">
                                            <p:txEl>
                                              <p:pRg st="2" end="2"/>
                                            </p:txEl>
                                          </p:spTgt>
                                        </p:tgtEl>
                                        <p:attrNameLst>
                                          <p:attrName>style.visibility</p:attrName>
                                        </p:attrNameLst>
                                      </p:cBhvr>
                                      <p:to>
                                        <p:strVal val="visible"/>
                                      </p:to>
                                    </p:set>
                                    <p:anim calcmode="lin" valueType="num">
                                      <p:cBhvr>
                                        <p:cTn id="23" dur="40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4" dur="40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25" dur="4000"/>
                                        <p:tgtEl>
                                          <p:spTgt spid="7">
                                            <p:txEl>
                                              <p:pRg st="2" end="2"/>
                                            </p:txEl>
                                          </p:spTgt>
                                        </p:tgtEl>
                                      </p:cBhvr>
                                    </p:animEffect>
                                    <p:anim calcmode="lin" valueType="num">
                                      <p:cBhvr>
                                        <p:cTn id="26" dur="4000" fill="hold"/>
                                        <p:tgtEl>
                                          <p:spTgt spid="7">
                                            <p:txEl>
                                              <p:pRg st="2" end="2"/>
                                            </p:txEl>
                                          </p:spTgt>
                                        </p:tgtEl>
                                        <p:attrNameLst>
                                          <p:attrName>ppt_x</p:attrName>
                                        </p:attrNameLst>
                                      </p:cBhvr>
                                      <p:tavLst>
                                        <p:tav tm="0">
                                          <p:val>
                                            <p:fltVal val="0.5"/>
                                          </p:val>
                                        </p:tav>
                                        <p:tav tm="100000">
                                          <p:val>
                                            <p:strVal val="#ppt_x"/>
                                          </p:val>
                                        </p:tav>
                                      </p:tavLst>
                                    </p:anim>
                                    <p:anim calcmode="lin" valueType="num">
                                      <p:cBhvr>
                                        <p:cTn id="27" dur="4000" fill="hold"/>
                                        <p:tgtEl>
                                          <p:spTgt spid="7">
                                            <p:txEl>
                                              <p:pRg st="2" end="2"/>
                                            </p:txEl>
                                          </p:spTgt>
                                        </p:tgtEl>
                                        <p:attrNameLst>
                                          <p:attrName>ppt_y</p:attrName>
                                        </p:attrNameLst>
                                      </p:cBhvr>
                                      <p:tavLst>
                                        <p:tav tm="0">
                                          <p:val>
                                            <p:fltVal val="0.5"/>
                                          </p:val>
                                        </p:tav>
                                        <p:tav tm="100000">
                                          <p:val>
                                            <p:strVal val="#ppt_y"/>
                                          </p:val>
                                        </p:tav>
                                      </p:tavLst>
                                    </p:anim>
                                  </p:childTnLst>
                                </p:cTn>
                              </p:par>
                            </p:childTnLst>
                          </p:cTn>
                        </p:par>
                        <p:par>
                          <p:cTn id="28" fill="hold">
                            <p:stCondLst>
                              <p:cond delay="12000"/>
                            </p:stCondLst>
                            <p:childTnLst>
                              <p:par>
                                <p:cTn id="29" presetID="53" presetClass="entr" presetSubtype="528" fill="hold" nodeType="afterEffect">
                                  <p:stCondLst>
                                    <p:cond delay="0"/>
                                  </p:stCondLst>
                                  <p:childTnLst>
                                    <p:set>
                                      <p:cBhvr>
                                        <p:cTn id="30" dur="1" fill="hold">
                                          <p:stCondLst>
                                            <p:cond delay="0"/>
                                          </p:stCondLst>
                                        </p:cTn>
                                        <p:tgtEl>
                                          <p:spTgt spid="7">
                                            <p:txEl>
                                              <p:pRg st="3" end="3"/>
                                            </p:txEl>
                                          </p:spTgt>
                                        </p:tgtEl>
                                        <p:attrNameLst>
                                          <p:attrName>style.visibility</p:attrName>
                                        </p:attrNameLst>
                                      </p:cBhvr>
                                      <p:to>
                                        <p:strVal val="visible"/>
                                      </p:to>
                                    </p:set>
                                    <p:anim calcmode="lin" valueType="num">
                                      <p:cBhvr>
                                        <p:cTn id="31" dur="40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2" dur="40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33" dur="4000"/>
                                        <p:tgtEl>
                                          <p:spTgt spid="7">
                                            <p:txEl>
                                              <p:pRg st="3" end="3"/>
                                            </p:txEl>
                                          </p:spTgt>
                                        </p:tgtEl>
                                      </p:cBhvr>
                                    </p:animEffect>
                                    <p:anim calcmode="lin" valueType="num">
                                      <p:cBhvr>
                                        <p:cTn id="34" dur="4000" fill="hold"/>
                                        <p:tgtEl>
                                          <p:spTgt spid="7">
                                            <p:txEl>
                                              <p:pRg st="3" end="3"/>
                                            </p:txEl>
                                          </p:spTgt>
                                        </p:tgtEl>
                                        <p:attrNameLst>
                                          <p:attrName>ppt_x</p:attrName>
                                        </p:attrNameLst>
                                      </p:cBhvr>
                                      <p:tavLst>
                                        <p:tav tm="0">
                                          <p:val>
                                            <p:fltVal val="0.5"/>
                                          </p:val>
                                        </p:tav>
                                        <p:tav tm="100000">
                                          <p:val>
                                            <p:strVal val="#ppt_x"/>
                                          </p:val>
                                        </p:tav>
                                      </p:tavLst>
                                    </p:anim>
                                    <p:anim calcmode="lin" valueType="num">
                                      <p:cBhvr>
                                        <p:cTn id="35" dur="4000" fill="hold"/>
                                        <p:tgtEl>
                                          <p:spTgt spid="7">
                                            <p:txEl>
                                              <p:pRg st="3" end="3"/>
                                            </p:txEl>
                                          </p:spTgt>
                                        </p:tgtEl>
                                        <p:attrNameLst>
                                          <p:attrName>ppt_y</p:attrName>
                                        </p:attrNameLst>
                                      </p:cBhvr>
                                      <p:tavLst>
                                        <p:tav tm="0">
                                          <p:val>
                                            <p:fltVal val="0.5"/>
                                          </p:val>
                                        </p:tav>
                                        <p:tav tm="100000">
                                          <p:val>
                                            <p:strVal val="#ppt_y"/>
                                          </p:val>
                                        </p:tav>
                                      </p:tavLst>
                                    </p:anim>
                                  </p:childTnLst>
                                </p:cTn>
                              </p:par>
                            </p:childTnLst>
                          </p:cTn>
                        </p:par>
                        <p:par>
                          <p:cTn id="36" fill="hold">
                            <p:stCondLst>
                              <p:cond delay="16000"/>
                            </p:stCondLst>
                            <p:childTnLst>
                              <p:par>
                                <p:cTn id="37" presetID="42" presetClass="entr" presetSubtype="0"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fade">
                                      <p:cBhvr>
                                        <p:cTn id="39" dur="3000"/>
                                        <p:tgtEl>
                                          <p:spTgt spid="11"/>
                                        </p:tgtEl>
                                      </p:cBhvr>
                                    </p:animEffect>
                                    <p:anim calcmode="lin" valueType="num">
                                      <p:cBhvr>
                                        <p:cTn id="40" dur="3000" fill="hold"/>
                                        <p:tgtEl>
                                          <p:spTgt spid="11"/>
                                        </p:tgtEl>
                                        <p:attrNameLst>
                                          <p:attrName>ppt_x</p:attrName>
                                        </p:attrNameLst>
                                      </p:cBhvr>
                                      <p:tavLst>
                                        <p:tav tm="0">
                                          <p:val>
                                            <p:strVal val="#ppt_x"/>
                                          </p:val>
                                        </p:tav>
                                        <p:tav tm="100000">
                                          <p:val>
                                            <p:strVal val="#ppt_x"/>
                                          </p:val>
                                        </p:tav>
                                      </p:tavLst>
                                    </p:anim>
                                    <p:anim calcmode="lin" valueType="num">
                                      <p:cBhvr>
                                        <p:cTn id="41" dur="3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5490530" y="521632"/>
            <a:ext cx="4410588" cy="4832092"/>
          </a:xfrm>
          <a:prstGeom prst="rect">
            <a:avLst/>
          </a:prstGeom>
        </p:spPr>
        <p:txBody>
          <a:bodyPr wrap="square">
            <a:spAutoFit/>
          </a:bodyPr>
          <a:lstStyle/>
          <a:p>
            <a:pPr algn="ctr"/>
            <a:r>
              <a:rPr lang="pt-BR" sz="2800" dirty="0">
                <a:solidFill>
                  <a:schemeClr val="bg1"/>
                </a:solidFill>
                <a:latin typeface="Agency FB"/>
                <a:ea typeface="Times New Roman"/>
                <a:cs typeface="Times New Roman"/>
              </a:rPr>
              <a:t>O Pantheon sempre provocou admiração. Passeando pelas ruas da velha Roma, observamos o magnífico panorama onde ele se encontra. O pintor, escultor e arquiteto Michelangelo, um dos principais nomes do Renascimento, via nele uma das maiores conquistas do espírito humano. Ali estão enterrados os heróis da Itália, entre eles os últimos reis da família </a:t>
            </a:r>
            <a:r>
              <a:rPr lang="pt-BR" sz="2800" dirty="0" smtClean="0">
                <a:solidFill>
                  <a:schemeClr val="bg1"/>
                </a:solidFill>
                <a:latin typeface="Agency FB"/>
                <a:ea typeface="Times New Roman"/>
                <a:cs typeface="Times New Roman"/>
              </a:rPr>
              <a:t>Savoia.</a:t>
            </a:r>
            <a:endParaRPr lang="pt-BR" sz="2800" dirty="0">
              <a:solidFill>
                <a:schemeClr val="bg1"/>
              </a:solidFill>
            </a:endParaRPr>
          </a:p>
        </p:txBody>
      </p:sp>
      <p:pic>
        <p:nvPicPr>
          <p:cNvPr id="3" name="Image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20483739">
            <a:off x="497611" y="1791819"/>
            <a:ext cx="4998195" cy="3261609"/>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3906859307"/>
      </p:ext>
    </p:extLst>
  </p:cSld>
  <p:clrMapOvr>
    <a:masterClrMapping/>
  </p:clrMapOvr>
  <mc:AlternateContent xmlns:mc="http://schemas.openxmlformats.org/markup-compatibility/2006" xmlns:p14="http://schemas.microsoft.com/office/powerpoint/2010/main">
    <mc:Choice Requires="p14">
      <p:transition spd="slow" p14:dur="4000" advClick="0" advTm="25000">
        <p14:switch dir="l"/>
        <p:sndAc>
          <p:stSnd loop="1">
            <p:snd r:embed="rId2" name="Nabucco.wav"/>
          </p:stSnd>
        </p:sndAc>
      </p:transition>
    </mc:Choice>
    <mc:Fallback xmlns="">
      <p:transition spd="slow" advClick="0" advTm="25000">
        <p:fade/>
        <p:sndAc>
          <p:stSnd loop="1">
            <p:snd r:embed="rId5" name="Nabucc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style.rotation</p:attrName>
                                        </p:attrNameLst>
                                      </p:cBhvr>
                                      <p:tavLst>
                                        <p:tav tm="0">
                                          <p:val>
                                            <p:fltVal val="90"/>
                                          </p:val>
                                        </p:tav>
                                        <p:tav tm="100000">
                                          <p:val>
                                            <p:fltVal val="0"/>
                                          </p:val>
                                        </p:tav>
                                      </p:tavLst>
                                    </p:anim>
                                    <p:animEffect transition="in" filter="fade">
                                      <p:cBhvr>
                                        <p:cTn id="10" dur="3000"/>
                                        <p:tgtEl>
                                          <p:spTgt spid="3"/>
                                        </p:tgtEl>
                                      </p:cBhvr>
                                    </p:animEffect>
                                  </p:childTnLst>
                                </p:cTn>
                              </p:par>
                            </p:childTnLst>
                          </p:cTn>
                        </p:par>
                        <p:par>
                          <p:cTn id="11" fill="hold">
                            <p:stCondLst>
                              <p:cond delay="3000"/>
                            </p:stCondLst>
                            <p:childTnLst>
                              <p:par>
                                <p:cTn id="12" presetID="53" presetClass="entr" presetSubtype="16"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pic>
        <p:nvPicPr>
          <p:cNvPr id="2050" name="Picture 2" descr="https://encrypted-tbn1.gstatic.com/images?q=tbn:ANd9GcSVfa-3GQxCgK6xrPrlyUgi7zN2P5KFaoLKebgQ5v9teKKU8_ORA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755515">
            <a:off x="1165945" y="1409730"/>
            <a:ext cx="3178443" cy="3763814"/>
          </a:xfrm>
          <a:prstGeom prst="ellipse">
            <a:avLst/>
          </a:prstGeom>
          <a:ln w="63500" cap="rnd">
            <a:solidFill>
              <a:schemeClr val="tx2">
                <a:lumMod val="5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sp>
        <p:nvSpPr>
          <p:cNvPr id="2" name="Retângulo 1"/>
          <p:cNvSpPr/>
          <p:nvPr/>
        </p:nvSpPr>
        <p:spPr>
          <a:xfrm>
            <a:off x="5130482" y="521632"/>
            <a:ext cx="4770636" cy="5078313"/>
          </a:xfrm>
          <a:prstGeom prst="rect">
            <a:avLst/>
          </a:prstGeom>
        </p:spPr>
        <p:txBody>
          <a:bodyPr wrap="square">
            <a:spAutoFit/>
          </a:bodyPr>
          <a:lstStyle/>
          <a:p>
            <a:pPr algn="ctr">
              <a:spcAft>
                <a:spcPts val="0"/>
              </a:spcAft>
            </a:pPr>
            <a:r>
              <a:rPr lang="pt-BR" sz="3600" dirty="0">
                <a:solidFill>
                  <a:schemeClr val="bg1"/>
                </a:solidFill>
                <a:latin typeface="Agency FB"/>
                <a:ea typeface="Times New Roman"/>
              </a:rPr>
              <a:t>O fabuloso escultor se inspirou no magnífico templo, quando projetou a cúpula circular da Basílica de São Pedro, no Vaticano. Em respeito ao Pantheon, foi construída um pouco menor, sendo, até os últimos anos, a maior cúpula circular do mundo.</a:t>
            </a:r>
            <a:endParaRPr lang="pt-BR" sz="3200" dirty="0">
              <a:solidFill>
                <a:schemeClr val="bg1"/>
              </a:solidFill>
              <a:effectLst/>
              <a:latin typeface="Times New Roman"/>
              <a:ea typeface="Times New Roman"/>
            </a:endParaRPr>
          </a:p>
        </p:txBody>
      </p:sp>
    </p:spTree>
    <p:extLst>
      <p:ext uri="{BB962C8B-B14F-4D97-AF65-F5344CB8AC3E}">
        <p14:creationId xmlns:p14="http://schemas.microsoft.com/office/powerpoint/2010/main" val="3395734471"/>
      </p:ext>
    </p:extLst>
  </p:cSld>
  <p:clrMapOvr>
    <a:masterClrMapping/>
  </p:clrMapOvr>
  <mc:AlternateContent xmlns:mc="http://schemas.openxmlformats.org/markup-compatibility/2006" xmlns:p14="http://schemas.microsoft.com/office/powerpoint/2010/main">
    <mc:Choice Requires="p14">
      <p:transition spd="slow" p14:dur="4000" advClick="0" advTm="25000">
        <p14:flip dir="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3000" fill="hold"/>
                                        <p:tgtEl>
                                          <p:spTgt spid="2050"/>
                                        </p:tgtEl>
                                      </p:cBhvr>
                                      <p:by x="150000" y="150000"/>
                                    </p:animScale>
                                  </p:childTnLst>
                                </p:cTn>
                              </p:par>
                            </p:childTnLst>
                          </p:cTn>
                        </p:par>
                        <p:par>
                          <p:cTn id="7" fill="hold">
                            <p:stCondLst>
                              <p:cond delay="3000"/>
                            </p:stCondLst>
                            <p:childTnLst>
                              <p:par>
                                <p:cTn id="8" presetID="53" presetClass="entr" presetSubtype="16" fill="hold" nodeType="after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1"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2"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5040470" y="251596"/>
            <a:ext cx="4680624" cy="5016758"/>
          </a:xfrm>
          <a:prstGeom prst="rect">
            <a:avLst/>
          </a:prstGeom>
        </p:spPr>
        <p:txBody>
          <a:bodyPr wrap="square">
            <a:spAutoFit/>
          </a:bodyPr>
          <a:lstStyle/>
          <a:p>
            <a:pPr algn="ctr"/>
            <a:r>
              <a:rPr lang="pt-BR" sz="3200" dirty="0">
                <a:solidFill>
                  <a:schemeClr val="bg1"/>
                </a:solidFill>
                <a:latin typeface="Agency FB"/>
                <a:ea typeface="Times New Roman"/>
                <a:cs typeface="Times New Roman"/>
              </a:rPr>
              <a:t>Esse monumento teve como seu idealizador o imperador Adriano e está localizado no centro histórico de Roma; é a mais bem preservada construção da época imperial romana que chegou até os nossos dias. A maior parte de seu piso, colunas e revestimento de mármore são testemunhas do glorioso passado </a:t>
            </a:r>
            <a:r>
              <a:rPr lang="pt-BR" sz="3200" dirty="0" smtClean="0">
                <a:solidFill>
                  <a:schemeClr val="bg1"/>
                </a:solidFill>
                <a:latin typeface="Agency FB"/>
                <a:ea typeface="Times New Roman"/>
                <a:cs typeface="Times New Roman"/>
              </a:rPr>
              <a:t>arquitetônico.</a:t>
            </a:r>
            <a:endParaRPr lang="pt-BR" sz="3200" dirty="0">
              <a:solidFill>
                <a:schemeClr val="bg1"/>
              </a:solidFill>
            </a:endParaRPr>
          </a:p>
        </p:txBody>
      </p:sp>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704337">
            <a:off x="730630" y="2390908"/>
            <a:ext cx="3803448" cy="253761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2245973437"/>
      </p:ext>
    </p:extLst>
  </p:cSld>
  <p:clrMapOvr>
    <a:masterClrMapping/>
  </p:clrMapOvr>
  <mc:AlternateContent xmlns:mc="http://schemas.openxmlformats.org/markup-compatibility/2006" xmlns:p14="http://schemas.microsoft.com/office/powerpoint/2010/main">
    <mc:Choice Requires="p14">
      <p:transition spd="slow" p14:dur="4000" advClick="0" advTm="25000">
        <p14:gallery dir="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3000" fill="hold"/>
                                        <p:tgtEl>
                                          <p:spTgt spid="4"/>
                                        </p:tgtEl>
                                        <p:attrNameLst>
                                          <p:attrName>ppt_w</p:attrName>
                                        </p:attrNameLst>
                                      </p:cBhvr>
                                      <p:tavLst>
                                        <p:tav tm="0">
                                          <p:val>
                                            <p:fltVal val="0"/>
                                          </p:val>
                                        </p:tav>
                                        <p:tav tm="100000">
                                          <p:val>
                                            <p:strVal val="#ppt_w"/>
                                          </p:val>
                                        </p:tav>
                                      </p:tavLst>
                                    </p:anim>
                                    <p:anim calcmode="lin" valueType="num">
                                      <p:cBhvr>
                                        <p:cTn id="8" dur="3000" fill="hold"/>
                                        <p:tgtEl>
                                          <p:spTgt spid="4"/>
                                        </p:tgtEl>
                                        <p:attrNameLst>
                                          <p:attrName>ppt_h</p:attrName>
                                        </p:attrNameLst>
                                      </p:cBhvr>
                                      <p:tavLst>
                                        <p:tav tm="0">
                                          <p:val>
                                            <p:fltVal val="0"/>
                                          </p:val>
                                        </p:tav>
                                        <p:tav tm="100000">
                                          <p:val>
                                            <p:strVal val="#ppt_h"/>
                                          </p:val>
                                        </p:tav>
                                      </p:tavLst>
                                    </p:anim>
                                    <p:anim calcmode="lin" valueType="num">
                                      <p:cBhvr>
                                        <p:cTn id="9" dur="3000" fill="hold"/>
                                        <p:tgtEl>
                                          <p:spTgt spid="4"/>
                                        </p:tgtEl>
                                        <p:attrNameLst>
                                          <p:attrName>style.rotation</p:attrName>
                                        </p:attrNameLst>
                                      </p:cBhvr>
                                      <p:tavLst>
                                        <p:tav tm="0">
                                          <p:val>
                                            <p:fltVal val="90"/>
                                          </p:val>
                                        </p:tav>
                                        <p:tav tm="100000">
                                          <p:val>
                                            <p:fltVal val="0"/>
                                          </p:val>
                                        </p:tav>
                                      </p:tavLst>
                                    </p:anim>
                                    <p:animEffect transition="in" filter="fade">
                                      <p:cBhvr>
                                        <p:cTn id="10" dur="3000"/>
                                        <p:tgtEl>
                                          <p:spTgt spid="4"/>
                                        </p:tgtEl>
                                      </p:cBhvr>
                                    </p:animEffect>
                                  </p:childTnLst>
                                </p:cTn>
                              </p:par>
                            </p:childTnLst>
                          </p:cTn>
                        </p:par>
                        <p:par>
                          <p:cTn id="11" fill="hold">
                            <p:stCondLst>
                              <p:cond delay="3000"/>
                            </p:stCondLst>
                            <p:childTnLst>
                              <p:par>
                                <p:cTn id="12" presetID="53" presetClass="entr" presetSubtype="16"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pic>
        <p:nvPicPr>
          <p:cNvPr id="4098" name="Picture 2" descr="https://encrypted-tbn0.gstatic.com/images?q=tbn:ANd9GcSlK_jEBO9TIq7eNdC0LPQt6br6TZshblxtH-Aih9G-89cqvHLsw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65123">
            <a:off x="904786" y="2110737"/>
            <a:ext cx="3228947" cy="2431206"/>
          </a:xfrm>
          <a:prstGeom prst="ellipse">
            <a:avLst/>
          </a:prstGeom>
          <a:ln w="63500" cap="rnd">
            <a:solidFill>
              <a:schemeClr val="accent1">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Retângulo 1"/>
          <p:cNvSpPr/>
          <p:nvPr/>
        </p:nvSpPr>
        <p:spPr>
          <a:xfrm>
            <a:off x="5850578" y="431620"/>
            <a:ext cx="4230564" cy="5632311"/>
          </a:xfrm>
          <a:prstGeom prst="rect">
            <a:avLst/>
          </a:prstGeom>
        </p:spPr>
        <p:txBody>
          <a:bodyPr wrap="square">
            <a:spAutoFit/>
          </a:bodyPr>
          <a:lstStyle/>
          <a:p>
            <a:pPr algn="ctr">
              <a:spcAft>
                <a:spcPts val="0"/>
              </a:spcAft>
            </a:pPr>
            <a:r>
              <a:rPr lang="pt-BR" sz="3600" dirty="0">
                <a:solidFill>
                  <a:schemeClr val="bg1"/>
                </a:solidFill>
                <a:latin typeface="Agency FB"/>
                <a:ea typeface="Times New Roman"/>
              </a:rPr>
              <a:t>Conforme leitura que fizemos no local, a obra foi concluída no ano 125 de nossa era, substituindo o que existia no local</a:t>
            </a:r>
            <a:r>
              <a:rPr lang="pt-BR" sz="3600" dirty="0" smtClean="0">
                <a:solidFill>
                  <a:schemeClr val="bg1"/>
                </a:solidFill>
                <a:latin typeface="Agency FB"/>
                <a:ea typeface="Times New Roman"/>
              </a:rPr>
              <a:t>.</a:t>
            </a:r>
          </a:p>
          <a:p>
            <a:pPr algn="ctr">
              <a:spcAft>
                <a:spcPts val="0"/>
              </a:spcAft>
            </a:pPr>
            <a:r>
              <a:rPr lang="pt-BR" sz="3600" dirty="0" smtClean="0">
                <a:solidFill>
                  <a:schemeClr val="bg1"/>
                </a:solidFill>
                <a:latin typeface="Agency FB"/>
                <a:ea typeface="Times New Roman"/>
              </a:rPr>
              <a:t>  </a:t>
            </a:r>
            <a:r>
              <a:rPr lang="pt-BR" sz="3600" dirty="0">
                <a:solidFill>
                  <a:srgbClr val="FFFF00"/>
                </a:solidFill>
                <a:latin typeface="Agency FB"/>
                <a:ea typeface="Times New Roman"/>
              </a:rPr>
              <a:t>É um templo todo fechado e a única abertura com fonte de luz natural é a sua majestosa cúpula.</a:t>
            </a:r>
            <a:endParaRPr lang="pt-BR" sz="3200" dirty="0">
              <a:solidFill>
                <a:srgbClr val="FFFF00"/>
              </a:solidFill>
              <a:latin typeface="Times New Roman"/>
              <a:ea typeface="Times New Roman"/>
            </a:endParaRPr>
          </a:p>
          <a:p>
            <a:pPr algn="ctr">
              <a:spcAft>
                <a:spcPts val="0"/>
              </a:spcAft>
            </a:pPr>
            <a:r>
              <a:rPr lang="pt-BR" sz="3600" dirty="0">
                <a:solidFill>
                  <a:schemeClr val="bg1"/>
                </a:solidFill>
                <a:latin typeface="Agency FB"/>
                <a:ea typeface="Times New Roman"/>
              </a:rPr>
              <a:t> </a:t>
            </a:r>
            <a:endParaRPr lang="pt-BR" sz="3200" dirty="0">
              <a:solidFill>
                <a:schemeClr val="bg1"/>
              </a:solidFill>
              <a:effectLst/>
              <a:latin typeface="Times New Roman"/>
              <a:ea typeface="Times New Roman"/>
            </a:endParaRPr>
          </a:p>
        </p:txBody>
      </p:sp>
      <p:sp>
        <p:nvSpPr>
          <p:cNvPr id="4" name="Seta para cima 3"/>
          <p:cNvSpPr/>
          <p:nvPr/>
        </p:nvSpPr>
        <p:spPr>
          <a:xfrm rot="19054162">
            <a:off x="4973794" y="1311901"/>
            <a:ext cx="872956" cy="2042580"/>
          </a:xfrm>
          <a:prstGeom prst="upArrow">
            <a:avLst>
              <a:gd name="adj1" fmla="val 10211"/>
              <a:gd name="adj2" fmla="val 3699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619369039"/>
      </p:ext>
    </p:extLst>
  </p:cSld>
  <p:clrMapOvr>
    <a:masterClrMapping/>
  </p:clrMapOvr>
  <mc:AlternateContent xmlns:mc="http://schemas.openxmlformats.org/markup-compatibility/2006" xmlns:p14="http://schemas.microsoft.com/office/powerpoint/2010/main">
    <mc:Choice Requires="p14">
      <p:transition spd="slow" p14:dur="4000" advClick="0" advTm="23000">
        <p14:prism dir="d"/>
      </p:transition>
    </mc:Choice>
    <mc:Fallback xmlns="">
      <p:transition spd="slow" advClick="0" advTm="2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4000" fill="hold"/>
                                        <p:tgtEl>
                                          <p:spTgt spid="4098"/>
                                        </p:tgtEl>
                                      </p:cBhvr>
                                      <p:by x="150000" y="150000"/>
                                    </p:animScale>
                                  </p:childTnLst>
                                </p:cTn>
                              </p:par>
                            </p:childTnLst>
                          </p:cTn>
                        </p:par>
                        <p:par>
                          <p:cTn id="7" fill="hold">
                            <p:stCondLst>
                              <p:cond delay="4000"/>
                            </p:stCondLst>
                            <p:childTnLst>
                              <p:par>
                                <p:cTn id="8" presetID="53" presetClass="entr" presetSubtype="16" fill="hold" nodeType="after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1"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2" dur="3000"/>
                                        <p:tgtEl>
                                          <p:spTgt spid="2">
                                            <p:txEl>
                                              <p:pRg st="0" end="0"/>
                                            </p:txEl>
                                          </p:spTgt>
                                        </p:tgtEl>
                                      </p:cBhvr>
                                    </p:animEffect>
                                  </p:childTnLst>
                                </p:cTn>
                              </p:par>
                            </p:childTnLst>
                          </p:cTn>
                        </p:par>
                        <p:par>
                          <p:cTn id="13" fill="hold">
                            <p:stCondLst>
                              <p:cond delay="7000"/>
                            </p:stCondLst>
                            <p:childTnLst>
                              <p:par>
                                <p:cTn id="14" presetID="45" presetClass="entr" presetSubtype="0" fill="hold" nodeType="afterEffect">
                                  <p:stCondLst>
                                    <p:cond delay="0"/>
                                  </p:stCondLst>
                                  <p:childTnLst>
                                    <p:set>
                                      <p:cBhvr>
                                        <p:cTn id="15" dur="1" fill="hold">
                                          <p:stCondLst>
                                            <p:cond delay="0"/>
                                          </p:stCondLst>
                                        </p:cTn>
                                        <p:tgtEl>
                                          <p:spTgt spid="2">
                                            <p:txEl>
                                              <p:pRg st="1" end="1"/>
                                            </p:txEl>
                                          </p:spTgt>
                                        </p:tgtEl>
                                        <p:attrNameLst>
                                          <p:attrName>style.visibility</p:attrName>
                                        </p:attrNameLst>
                                      </p:cBhvr>
                                      <p:to>
                                        <p:strVal val="visible"/>
                                      </p:to>
                                    </p:set>
                                    <p:animEffect transition="in" filter="fade">
                                      <p:cBhvr>
                                        <p:cTn id="16" dur="3000"/>
                                        <p:tgtEl>
                                          <p:spTgt spid="2">
                                            <p:txEl>
                                              <p:pRg st="1" end="1"/>
                                            </p:txEl>
                                          </p:spTgt>
                                        </p:tgtEl>
                                      </p:cBhvr>
                                    </p:animEffect>
                                    <p:anim calcmode="lin" valueType="num">
                                      <p:cBhvr>
                                        <p:cTn id="17" dur="3000" fill="hold"/>
                                        <p:tgtEl>
                                          <p:spTgt spid="2">
                                            <p:txEl>
                                              <p:pRg st="1" end="1"/>
                                            </p:txEl>
                                          </p:spTgt>
                                        </p:tgtEl>
                                        <p:attrNameLst>
                                          <p:attrName>ppt_w</p:attrName>
                                        </p:attrNameLst>
                                      </p:cBhvr>
                                      <p:tavLst>
                                        <p:tav tm="0" fmla="#ppt_w*sin(2.5*pi*$)">
                                          <p:val>
                                            <p:fltVal val="0"/>
                                          </p:val>
                                        </p:tav>
                                        <p:tav tm="100000">
                                          <p:val>
                                            <p:fltVal val="1"/>
                                          </p:val>
                                        </p:tav>
                                      </p:tavLst>
                                    </p:anim>
                                    <p:anim calcmode="lin" valueType="num">
                                      <p:cBhvr>
                                        <p:cTn id="18" dur="3000" fill="hold"/>
                                        <p:tgtEl>
                                          <p:spTgt spid="2">
                                            <p:txEl>
                                              <p:pRg st="1" end="1"/>
                                            </p:txEl>
                                          </p:spTgt>
                                        </p:tgtEl>
                                        <p:attrNameLst>
                                          <p:attrName>ppt_h</p:attrName>
                                        </p:attrNameLst>
                                      </p:cBhvr>
                                      <p:tavLst>
                                        <p:tav tm="0">
                                          <p:val>
                                            <p:strVal val="#ppt_h"/>
                                          </p:val>
                                        </p:tav>
                                        <p:tav tm="100000">
                                          <p:val>
                                            <p:strVal val="#ppt_h"/>
                                          </p:val>
                                        </p:tav>
                                      </p:tavLst>
                                    </p:anim>
                                  </p:childTnLst>
                                </p:cTn>
                              </p:par>
                            </p:childTnLst>
                          </p:cTn>
                        </p:par>
                        <p:par>
                          <p:cTn id="19" fill="hold">
                            <p:stCondLst>
                              <p:cond delay="10000"/>
                            </p:stCondLst>
                            <p:childTnLst>
                              <p:par>
                                <p:cTn id="20" presetID="45" presetClass="entr" presetSubtype="0" fill="hold" nodeType="afterEffect">
                                  <p:stCondLst>
                                    <p:cond delay="0"/>
                                  </p:stCondLst>
                                  <p:childTnLst>
                                    <p:set>
                                      <p:cBhvr>
                                        <p:cTn id="21" dur="1" fill="hold">
                                          <p:stCondLst>
                                            <p:cond delay="0"/>
                                          </p:stCondLst>
                                        </p:cTn>
                                        <p:tgtEl>
                                          <p:spTgt spid="2">
                                            <p:txEl>
                                              <p:pRg st="2" end="2"/>
                                            </p:txEl>
                                          </p:spTgt>
                                        </p:tgtEl>
                                        <p:attrNameLst>
                                          <p:attrName>style.visibility</p:attrName>
                                        </p:attrNameLst>
                                      </p:cBhvr>
                                      <p:to>
                                        <p:strVal val="visible"/>
                                      </p:to>
                                    </p:set>
                                    <p:animEffect transition="in" filter="fade">
                                      <p:cBhvr>
                                        <p:cTn id="22" dur="3000"/>
                                        <p:tgtEl>
                                          <p:spTgt spid="2">
                                            <p:txEl>
                                              <p:pRg st="2" end="2"/>
                                            </p:txEl>
                                          </p:spTgt>
                                        </p:tgtEl>
                                      </p:cBhvr>
                                    </p:animEffect>
                                    <p:anim calcmode="lin" valueType="num">
                                      <p:cBhvr>
                                        <p:cTn id="23" dur="3000" fill="hold"/>
                                        <p:tgtEl>
                                          <p:spTgt spid="2">
                                            <p:txEl>
                                              <p:pRg st="2" end="2"/>
                                            </p:txEl>
                                          </p:spTgt>
                                        </p:tgtEl>
                                        <p:attrNameLst>
                                          <p:attrName>ppt_w</p:attrName>
                                        </p:attrNameLst>
                                      </p:cBhvr>
                                      <p:tavLst>
                                        <p:tav tm="0" fmla="#ppt_w*sin(2.5*pi*$)">
                                          <p:val>
                                            <p:fltVal val="0"/>
                                          </p:val>
                                        </p:tav>
                                        <p:tav tm="100000">
                                          <p:val>
                                            <p:fltVal val="1"/>
                                          </p:val>
                                        </p:tav>
                                      </p:tavLst>
                                    </p:anim>
                                    <p:anim calcmode="lin" valueType="num">
                                      <p:cBhvr>
                                        <p:cTn id="24" dur="3000" fill="hold"/>
                                        <p:tgtEl>
                                          <p:spTgt spid="2">
                                            <p:txEl>
                                              <p:pRg st="2" end="2"/>
                                            </p:txEl>
                                          </p:spTgt>
                                        </p:tgtEl>
                                        <p:attrNameLst>
                                          <p:attrName>ppt_h</p:attrName>
                                        </p:attrNameLst>
                                      </p:cBhvr>
                                      <p:tavLst>
                                        <p:tav tm="0">
                                          <p:val>
                                            <p:strVal val="#ppt_h"/>
                                          </p:val>
                                        </p:tav>
                                        <p:tav tm="100000">
                                          <p:val>
                                            <p:strVal val="#ppt_h"/>
                                          </p:val>
                                        </p:tav>
                                      </p:tavLst>
                                    </p:anim>
                                  </p:childTnLst>
                                </p:cTn>
                              </p:par>
                            </p:childTnLst>
                          </p:cTn>
                        </p:par>
                        <p:par>
                          <p:cTn id="25" fill="hold">
                            <p:stCondLst>
                              <p:cond delay="13000"/>
                            </p:stCondLst>
                            <p:childTnLst>
                              <p:par>
                                <p:cTn id="26" presetID="53" presetClass="entr" presetSubtype="16"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500" fill="hold"/>
                                        <p:tgtEl>
                                          <p:spTgt spid="4"/>
                                        </p:tgtEl>
                                        <p:attrNameLst>
                                          <p:attrName>ppt_w</p:attrName>
                                        </p:attrNameLst>
                                      </p:cBhvr>
                                      <p:tavLst>
                                        <p:tav tm="0">
                                          <p:val>
                                            <p:fltVal val="0"/>
                                          </p:val>
                                        </p:tav>
                                        <p:tav tm="100000">
                                          <p:val>
                                            <p:strVal val="#ppt_w"/>
                                          </p:val>
                                        </p:tav>
                                      </p:tavLst>
                                    </p:anim>
                                    <p:anim calcmode="lin" valueType="num">
                                      <p:cBhvr>
                                        <p:cTn id="29" dur="500" fill="hold"/>
                                        <p:tgtEl>
                                          <p:spTgt spid="4"/>
                                        </p:tgtEl>
                                        <p:attrNameLst>
                                          <p:attrName>ppt_h</p:attrName>
                                        </p:attrNameLst>
                                      </p:cBhvr>
                                      <p:tavLst>
                                        <p:tav tm="0">
                                          <p:val>
                                            <p:fltVal val="0"/>
                                          </p:val>
                                        </p:tav>
                                        <p:tav tm="100000">
                                          <p:val>
                                            <p:strVal val="#ppt_h"/>
                                          </p:val>
                                        </p:tav>
                                      </p:tavLst>
                                    </p:anim>
                                    <p:animEffect transition="in" filter="fade">
                                      <p:cBhvr>
                                        <p:cTn id="3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pic>
        <p:nvPicPr>
          <p:cNvPr id="5122" name="Picture 2" descr="https://encrypted-tbn3.gstatic.com/images?q=tbn:ANd9GcS283-IGuSavo-kvc1OSn2XmUgl9Ppe4ZWzCFZ2a4n-s4pZA__PUw"/>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601780">
            <a:off x="719546" y="1451386"/>
            <a:ext cx="2615595" cy="314587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2" name="Retângulo 1"/>
          <p:cNvSpPr/>
          <p:nvPr/>
        </p:nvSpPr>
        <p:spPr>
          <a:xfrm>
            <a:off x="5670554" y="431620"/>
            <a:ext cx="4320576" cy="5324535"/>
          </a:xfrm>
          <a:prstGeom prst="rect">
            <a:avLst/>
          </a:prstGeom>
        </p:spPr>
        <p:txBody>
          <a:bodyPr wrap="square">
            <a:spAutoFit/>
          </a:bodyPr>
          <a:lstStyle/>
          <a:p>
            <a:pPr algn="ctr">
              <a:spcAft>
                <a:spcPts val="0"/>
              </a:spcAft>
            </a:pPr>
            <a:r>
              <a:rPr lang="pt-BR" sz="3200" dirty="0">
                <a:solidFill>
                  <a:schemeClr val="bg1"/>
                </a:solidFill>
                <a:latin typeface="Agency FB"/>
                <a:ea typeface="Times New Roman"/>
              </a:rPr>
              <a:t>Pelos relatos que colhemos por lá, a intenção do imperador, ao projetar o templo, era a de produzir ali a harmonia do globo terrestre e da esfera estelar. No ano 600, os cristãos transformaram-no em uma igreja, salvando-o da destruição que atingiu outros monumentos romanos.</a:t>
            </a:r>
            <a:endParaRPr lang="pt-BR" sz="2800" dirty="0">
              <a:solidFill>
                <a:schemeClr val="bg1"/>
              </a:solidFill>
              <a:latin typeface="Times New Roman"/>
              <a:ea typeface="Times New Roman"/>
            </a:endParaRPr>
          </a:p>
          <a:p>
            <a:pPr algn="ctr">
              <a:spcAft>
                <a:spcPts val="0"/>
              </a:spcAft>
            </a:pPr>
            <a:r>
              <a:rPr lang="pt-BR" sz="2000" dirty="0">
                <a:solidFill>
                  <a:schemeClr val="bg1"/>
                </a:solidFill>
                <a:latin typeface="Agency FB"/>
                <a:ea typeface="Times New Roman"/>
              </a:rPr>
              <a:t> </a:t>
            </a:r>
            <a:endParaRPr lang="pt-BR" dirty="0">
              <a:solidFill>
                <a:schemeClr val="bg1"/>
              </a:solidFill>
              <a:effectLst/>
              <a:latin typeface="Times New Roman"/>
              <a:ea typeface="Times New Roman"/>
            </a:endParaRPr>
          </a:p>
        </p:txBody>
      </p:sp>
    </p:spTree>
    <p:extLst>
      <p:ext uri="{BB962C8B-B14F-4D97-AF65-F5344CB8AC3E}">
        <p14:creationId xmlns:p14="http://schemas.microsoft.com/office/powerpoint/2010/main" val="1294668394"/>
      </p:ext>
    </p:extLst>
  </p:cSld>
  <p:clrMapOvr>
    <a:masterClrMapping/>
  </p:clrMapOvr>
  <mc:AlternateContent xmlns:mc="http://schemas.openxmlformats.org/markup-compatibility/2006" xmlns:p14="http://schemas.microsoft.com/office/powerpoint/2010/main">
    <mc:Choice Requires="p14">
      <p:transition spd="slow" p14:dur="4000" advClick="0" advTm="25000">
        <p14:prism dir="u" isInverted="1"/>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4000" fill="hold"/>
                                        <p:tgtEl>
                                          <p:spTgt spid="5122"/>
                                        </p:tgtEl>
                                      </p:cBhvr>
                                      <p:by x="150000" y="150000"/>
                                    </p:animScale>
                                  </p:childTnLst>
                                </p:cTn>
                              </p:par>
                            </p:childTnLst>
                          </p:cTn>
                        </p:par>
                        <p:par>
                          <p:cTn id="7" fill="hold">
                            <p:stCondLst>
                              <p:cond delay="4000"/>
                            </p:stCondLst>
                            <p:childTnLst>
                              <p:par>
                                <p:cTn id="8" presetID="53" presetClass="entr" presetSubtype="16" fill="hold" nodeType="afterEffect">
                                  <p:stCondLst>
                                    <p:cond delay="0"/>
                                  </p:stCondLst>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3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1" dur="3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2" dur="3000"/>
                                        <p:tgtEl>
                                          <p:spTgt spid="2">
                                            <p:txEl>
                                              <p:pRg st="0" end="0"/>
                                            </p:txEl>
                                          </p:spTgt>
                                        </p:tgtEl>
                                      </p:cBhvr>
                                    </p:animEffect>
                                  </p:childTnLst>
                                </p:cTn>
                              </p:par>
                              <p:par>
                                <p:cTn id="13" presetID="42" presetClass="entr" presetSubtype="0" fill="hold" nodeType="withEffect">
                                  <p:stCondLst>
                                    <p:cond delay="0"/>
                                  </p:stCondLst>
                                  <p:childTnLst>
                                    <p:set>
                                      <p:cBhvr>
                                        <p:cTn id="14" dur="1" fill="hold">
                                          <p:stCondLst>
                                            <p:cond delay="0"/>
                                          </p:stCondLst>
                                        </p:cTn>
                                        <p:tgtEl>
                                          <p:spTgt spid="2">
                                            <p:txEl>
                                              <p:pRg st="1" end="1"/>
                                            </p:txEl>
                                          </p:spTgt>
                                        </p:tgtEl>
                                        <p:attrNameLst>
                                          <p:attrName>style.visibility</p:attrName>
                                        </p:attrNameLst>
                                      </p:cBhvr>
                                      <p:to>
                                        <p:strVal val="visible"/>
                                      </p:to>
                                    </p:set>
                                    <p:animEffect transition="in" filter="fade">
                                      <p:cBhvr>
                                        <p:cTn id="15" dur="3000"/>
                                        <p:tgtEl>
                                          <p:spTgt spid="2">
                                            <p:txEl>
                                              <p:pRg st="1" end="1"/>
                                            </p:txEl>
                                          </p:spTgt>
                                        </p:tgtEl>
                                      </p:cBhvr>
                                    </p:animEffect>
                                    <p:anim calcmode="lin" valueType="num">
                                      <p:cBhvr>
                                        <p:cTn id="16"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17"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4716438" y="192573"/>
            <a:ext cx="5400712" cy="5509200"/>
          </a:xfrm>
          <a:prstGeom prst="rect">
            <a:avLst/>
          </a:prstGeom>
        </p:spPr>
        <p:txBody>
          <a:bodyPr wrap="square">
            <a:spAutoFit/>
          </a:bodyPr>
          <a:lstStyle/>
          <a:p>
            <a:pPr algn="ctr">
              <a:spcAft>
                <a:spcPts val="0"/>
              </a:spcAft>
            </a:pPr>
            <a:r>
              <a:rPr lang="pt-BR" sz="3200" dirty="0">
                <a:solidFill>
                  <a:schemeClr val="bg1"/>
                </a:solidFill>
                <a:latin typeface="Agency FB"/>
                <a:ea typeface="Times New Roman"/>
              </a:rPr>
              <a:t>Ele, soberbamente, resistiu à passagem dos séculos graças a sua forma circular, extremamente estável, e ao material de construção utilizado, feito de cal e um produto vulcânico leve e resistente, capaz de sua sustentação, diminuindo o risco de desmoronamentos, o que não aconteceu com o Coliseu, que não resistiu a vários terremotos italianos.   </a:t>
            </a:r>
            <a:endParaRPr lang="pt-BR" sz="2800" dirty="0">
              <a:solidFill>
                <a:schemeClr val="bg1"/>
              </a:solidFill>
              <a:latin typeface="Times New Roman"/>
              <a:ea typeface="Times New Roman"/>
            </a:endParaRPr>
          </a:p>
          <a:p>
            <a:pPr algn="just">
              <a:spcAft>
                <a:spcPts val="0"/>
              </a:spcAft>
            </a:pPr>
            <a:r>
              <a:rPr lang="pt-BR" sz="3200" dirty="0">
                <a:solidFill>
                  <a:schemeClr val="bg1"/>
                </a:solidFill>
                <a:latin typeface="Blackadder ITC"/>
                <a:ea typeface="Times New Roman"/>
              </a:rPr>
              <a:t> </a:t>
            </a:r>
            <a:endParaRPr lang="pt-BR" sz="2800" dirty="0">
              <a:solidFill>
                <a:schemeClr val="bg1"/>
              </a:solidFill>
              <a:effectLst/>
              <a:latin typeface="Times New Roman"/>
              <a:ea typeface="Times New Roman"/>
            </a:endParaRPr>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729501">
            <a:off x="637053" y="2502588"/>
            <a:ext cx="4152882" cy="2695345"/>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774025494"/>
      </p:ext>
    </p:extLst>
  </p:cSld>
  <p:clrMapOvr>
    <a:masterClrMapping/>
  </p:clrMapOvr>
  <mc:AlternateContent xmlns:mc="http://schemas.openxmlformats.org/markup-compatibility/2006" xmlns:p14="http://schemas.microsoft.com/office/powerpoint/2010/main">
    <mc:Choice Requires="p14">
      <p:transition spd="slow" p14:dur="4000" advClick="0" advTm="25000">
        <p14:prism dir="r" isContent="1" isInverted="1"/>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 calcmode="lin" valueType="num">
                                      <p:cBhvr>
                                        <p:cTn id="9" dur="3000" fill="hold"/>
                                        <p:tgtEl>
                                          <p:spTgt spid="3"/>
                                        </p:tgtEl>
                                        <p:attrNameLst>
                                          <p:attrName>style.rotation</p:attrName>
                                        </p:attrNameLst>
                                      </p:cBhvr>
                                      <p:tavLst>
                                        <p:tav tm="0">
                                          <p:val>
                                            <p:fltVal val="90"/>
                                          </p:val>
                                        </p:tav>
                                        <p:tav tm="100000">
                                          <p:val>
                                            <p:fltVal val="0"/>
                                          </p:val>
                                        </p:tav>
                                      </p:tavLst>
                                    </p:anim>
                                    <p:animEffect transition="in" filter="fade">
                                      <p:cBhvr>
                                        <p:cTn id="10" dur="3000"/>
                                        <p:tgtEl>
                                          <p:spTgt spid="3"/>
                                        </p:tgtEl>
                                      </p:cBhvr>
                                    </p:animEffect>
                                  </p:childTnLst>
                                </p:cTn>
                              </p:par>
                            </p:childTnLst>
                          </p:cTn>
                        </p:par>
                        <p:par>
                          <p:cTn id="11" fill="hold">
                            <p:stCondLst>
                              <p:cond delay="3000"/>
                            </p:stCondLst>
                            <p:childTnLst>
                              <p:par>
                                <p:cTn id="12" presetID="53" presetClass="entr" presetSubtype="16" fill="hold" nodeType="afterEffect">
                                  <p:stCondLst>
                                    <p:cond delay="0"/>
                                  </p:stCondLst>
                                  <p:childTnLst>
                                    <p:set>
                                      <p:cBhvr>
                                        <p:cTn id="13" dur="1" fill="hold">
                                          <p:stCondLst>
                                            <p:cond delay="0"/>
                                          </p:stCondLst>
                                        </p:cTn>
                                        <p:tgtEl>
                                          <p:spTgt spid="2">
                                            <p:txEl>
                                              <p:pRg st="0" end="0"/>
                                            </p:txEl>
                                          </p:spTgt>
                                        </p:tgtEl>
                                        <p:attrNameLst>
                                          <p:attrName>style.visibility</p:attrName>
                                        </p:attrNameLst>
                                      </p:cBhvr>
                                      <p:to>
                                        <p:strVal val="visible"/>
                                      </p:to>
                                    </p:set>
                                    <p:anim calcmode="lin" valueType="num">
                                      <p:cBhvr>
                                        <p:cTn id="14" dur="4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20000" b="-20000"/>
          </a:stretch>
        </a:blipFill>
        <a:effectLst/>
      </p:bgPr>
    </p:bg>
    <p:spTree>
      <p:nvGrpSpPr>
        <p:cNvPr id="1" name=""/>
        <p:cNvGrpSpPr/>
        <p:nvPr/>
      </p:nvGrpSpPr>
      <p:grpSpPr>
        <a:xfrm>
          <a:off x="0" y="0"/>
          <a:ext cx="0" cy="0"/>
          <a:chOff x="0" y="0"/>
          <a:chExt cx="0" cy="0"/>
        </a:xfrm>
      </p:grpSpPr>
      <p:sp>
        <p:nvSpPr>
          <p:cNvPr id="2" name="Retângulo 1"/>
          <p:cNvSpPr/>
          <p:nvPr/>
        </p:nvSpPr>
        <p:spPr>
          <a:xfrm>
            <a:off x="179934" y="935732"/>
            <a:ext cx="9991332" cy="4832092"/>
          </a:xfrm>
          <a:prstGeom prst="rect">
            <a:avLst/>
          </a:prstGeom>
        </p:spPr>
        <p:txBody>
          <a:bodyPr wrap="square">
            <a:spAutoFit/>
          </a:bodyPr>
          <a:lstStyle/>
          <a:p>
            <a:pPr algn="ctr"/>
            <a:r>
              <a:rPr lang="pt-PT" sz="2800" b="1" dirty="0" smtClean="0">
                <a:solidFill>
                  <a:srgbClr val="00B0F0"/>
                </a:solidFill>
                <a:effectLst>
                  <a:outerShdw blurRad="38100" dist="38100" dir="2700000" algn="tl">
                    <a:srgbClr val="000000">
                      <a:alpha val="43137"/>
                    </a:srgbClr>
                  </a:outerShdw>
                </a:effectLst>
              </a:rPr>
              <a:t>UM POUCO DE HISTÓRIA.</a:t>
            </a:r>
          </a:p>
          <a:p>
            <a:pPr algn="ctr"/>
            <a:endParaRPr lang="pt-PT" sz="2800" b="1" dirty="0" smtClean="0">
              <a:solidFill>
                <a:srgbClr val="00B0F0"/>
              </a:solidFill>
              <a:effectLst>
                <a:outerShdw blurRad="38100" dist="38100" dir="2700000" algn="tl">
                  <a:srgbClr val="000000">
                    <a:alpha val="43137"/>
                  </a:srgbClr>
                </a:outerShdw>
              </a:effectLst>
            </a:endParaRPr>
          </a:p>
          <a:p>
            <a:pPr algn="ctr"/>
            <a:r>
              <a:rPr lang="pt-PT" sz="2800" b="1" dirty="0" smtClean="0">
                <a:solidFill>
                  <a:srgbClr val="FFFF00"/>
                </a:solidFill>
                <a:effectLst>
                  <a:outerShdw blurRad="38100" dist="38100" dir="2700000" algn="tl">
                    <a:srgbClr val="000000">
                      <a:alpha val="43137"/>
                    </a:srgbClr>
                  </a:outerShdw>
                </a:effectLst>
              </a:rPr>
              <a:t>O tema musical que acompanha essa formatação, se chama Nabucco. É uma ópera em quatro atos de Giuseppe Verdi, escrita 1842. Conta a história do rei Nabucodonosor da Babilônia, escrita durante a época da ocupação austríaca no norte da Itália e, por meio de várias analogias, suscitou o sentimento nacionalista italiano da época. Todos nós ouvimos de gerações anteriores, que o sangue fervia nas veias, quando a escutavam. Foi estreada, a 9 de março de 1842, no Teatro Scalla de Milão.</a:t>
            </a:r>
          </a:p>
          <a:p>
            <a:pPr algn="ctr"/>
            <a:endParaRPr lang="pt-PT" sz="2800" b="1" dirty="0" smtClean="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74290386"/>
      </p:ext>
    </p:extLst>
  </p:cSld>
  <p:clrMapOvr>
    <a:masterClrMapping/>
  </p:clrMapOvr>
  <mc:AlternateContent xmlns:mc="http://schemas.openxmlformats.org/markup-compatibility/2006" xmlns:p14="http://schemas.microsoft.com/office/powerpoint/2010/main">
    <mc:Choice Requires="p14">
      <p:transition spd="slow" p14:dur="4000" advClick="0" advTm="38000">
        <p14:prism dir="d" isContent="1"/>
      </p:transition>
    </mc:Choice>
    <mc:Fallback xmlns="">
      <p:transition spd="slow" advClick="0" advTm="3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2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2">
                                            <p:txEl>
                                              <p:pRg st="0" end="0"/>
                                            </p:txEl>
                                          </p:spTgt>
                                        </p:tgtEl>
                                      </p:cBhvr>
                                    </p:animEffect>
                                  </p:childTnLst>
                                </p:cTn>
                              </p:par>
                            </p:childTnLst>
                          </p:cTn>
                        </p:par>
                        <p:par>
                          <p:cTn id="10" fill="hold">
                            <p:stCondLst>
                              <p:cond delay="2000"/>
                            </p:stCondLst>
                            <p:childTnLst>
                              <p:par>
                                <p:cTn id="11" presetID="53" presetClass="entr" presetSubtype="16"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6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6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6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4792645" y="1176946"/>
            <a:ext cx="5391801" cy="3746860"/>
          </a:xfrm>
          <a:prstGeom prst="rect">
            <a:avLst/>
          </a:prstGeom>
        </p:spPr>
        <p:txBody>
          <a:bodyPr wrap="square">
            <a:spAutoFit/>
          </a:bodyPr>
          <a:lstStyle/>
          <a:p>
            <a:endParaRPr lang="pt-BR" sz="1370"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827"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UMA CRIAÇÃO E PRODUÇÃO DE: </a:t>
            </a:r>
            <a:endParaRPr lang="pt-BR" sz="411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8221" b="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a:t>
            </a:r>
            <a:r>
              <a:rPr lang="pt-BR" sz="3654" dirty="0">
                <a:solidFill>
                  <a:srgbClr val="FF0000"/>
                </a:solidFill>
                <a:effectLst>
                  <a:outerShdw blurRad="38100" dist="38100" dir="2700000" algn="tl">
                    <a:srgbClr val="000000">
                      <a:alpha val="43137"/>
                    </a:srgbClr>
                  </a:outerShdw>
                </a:effectLst>
                <a:latin typeface="Bauhaus 93" panose="04030905020B02020C02" pitchFamily="82" charset="0"/>
                <a:cs typeface="David" panose="020E0502060401010101" pitchFamily="34" charset="-79"/>
              </a:rPr>
              <a:t>ENDRAMINI</a:t>
            </a:r>
            <a:r>
              <a:rPr lang="pt-BR" sz="1827"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 </a:t>
            </a:r>
            <a:endParaRPr lang="pt-BR" sz="1713" b="1" u="sng" dirty="0">
              <a:solidFill>
                <a:srgbClr val="FF0000"/>
              </a:solidFill>
              <a:effectLst>
                <a:outerShdw blurRad="38100" dist="38100" dir="2700000" algn="tl">
                  <a:srgbClr val="000000">
                    <a:alpha val="43137"/>
                  </a:srgbClr>
                </a:outerShdw>
              </a:effectLst>
              <a:latin typeface="Maiandra GD" pitchFamily="34" charset="0"/>
              <a:cs typeface="Arial" charset="0"/>
            </a:endParaRPr>
          </a:p>
          <a:p>
            <a:pPr algn="r"/>
            <a:r>
              <a:rPr lang="pt-BR" sz="1370" b="1" u="sng" dirty="0">
                <a:solidFill>
                  <a:prstClr val="white"/>
                </a:solidFill>
                <a:effectLst>
                  <a:outerShdw blurRad="38100" dist="38100" dir="2700000" algn="tl">
                    <a:srgbClr val="000000">
                      <a:alpha val="43137"/>
                    </a:srgbClr>
                  </a:outerShdw>
                </a:effectLst>
                <a:latin typeface="Maiandra GD" pitchFamily="34" charset="0"/>
                <a:cs typeface="Arial" charset="0"/>
              </a:rPr>
              <a:t>Pesquisas &amp; Imagens</a:t>
            </a:r>
            <a:endParaRPr lang="pt-BR" sz="1370"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dirty="0">
                <a:solidFill>
                  <a:prstClr val="white"/>
                </a:solidFill>
                <a:effectLst>
                  <a:outerShdw blurRad="38100" dist="38100" dir="2700000" algn="tl">
                    <a:srgbClr val="000000">
                      <a:alpha val="43137"/>
                    </a:srgbClr>
                  </a:outerShdw>
                </a:effectLst>
                <a:latin typeface="Maiandra GD" pitchFamily="34" charset="0"/>
                <a:cs typeface="Arial" charset="0"/>
              </a:rPr>
              <a:t>Arquivo Pessoal / Internet   </a:t>
            </a:r>
            <a:endParaRPr lang="pt-BR" sz="1370" b="1" u="sng" spc="343"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u="sng" spc="343" dirty="0" smtClean="0">
                <a:solidFill>
                  <a:prstClr val="white"/>
                </a:solidFill>
                <a:effectLst>
                  <a:outerShdw blurRad="38100" dist="38100" dir="2700000" algn="tl">
                    <a:srgbClr val="000000">
                      <a:alpha val="43137"/>
                    </a:srgbClr>
                  </a:outerShdw>
                </a:effectLst>
                <a:latin typeface="Maiandra GD" pitchFamily="34" charset="0"/>
                <a:cs typeface="Arial" charset="0"/>
              </a:rPr>
              <a:t>Músicas</a:t>
            </a:r>
            <a:endParaRPr lang="pt-BR" sz="1199" b="1" dirty="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Abertura: Cara Mia</a:t>
            </a: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Acompanhamento: </a:t>
            </a:r>
            <a:r>
              <a:rPr lang="pt-BR" sz="1370" b="1" dirty="0" err="1" smtClean="0">
                <a:solidFill>
                  <a:prstClr val="white"/>
                </a:solidFill>
                <a:effectLst>
                  <a:outerShdw blurRad="38100" dist="38100" dir="2700000" algn="tl">
                    <a:srgbClr val="000000">
                      <a:alpha val="43137"/>
                    </a:srgbClr>
                  </a:outerShdw>
                </a:effectLst>
                <a:latin typeface="Maiandra GD" pitchFamily="34" charset="0"/>
                <a:cs typeface="Arial" charset="0"/>
              </a:rPr>
              <a:t>Nabucco</a:t>
            </a:r>
            <a:endPar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endParaRP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Encerramento: </a:t>
            </a:r>
            <a:r>
              <a:rPr lang="pt-BR" sz="1370" b="1" dirty="0" err="1" smtClean="0">
                <a:solidFill>
                  <a:prstClr val="white"/>
                </a:solidFill>
                <a:effectLst>
                  <a:outerShdw blurRad="38100" dist="38100" dir="2700000" algn="tl">
                    <a:srgbClr val="000000">
                      <a:alpha val="43137"/>
                    </a:srgbClr>
                  </a:outerShdw>
                </a:effectLst>
                <a:latin typeface="Maiandra GD" pitchFamily="34" charset="0"/>
                <a:cs typeface="Arial" charset="0"/>
              </a:rPr>
              <a:t>Io</a:t>
            </a: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 Que Amo Solo Te</a:t>
            </a:r>
          </a:p>
          <a:p>
            <a:pPr algn="r"/>
            <a:r>
              <a:rPr lang="pt-BR" sz="1370" b="1" dirty="0" smtClean="0">
                <a:solidFill>
                  <a:prstClr val="white"/>
                </a:solidFill>
                <a:effectLst>
                  <a:outerShdw blurRad="38100" dist="38100" dir="2700000" algn="tl">
                    <a:srgbClr val="000000">
                      <a:alpha val="43137"/>
                    </a:srgbClr>
                  </a:outerShdw>
                </a:effectLst>
                <a:latin typeface="Maiandra GD" pitchFamily="34" charset="0"/>
                <a:cs typeface="Arial" charset="0"/>
              </a:rPr>
              <a:t>Nico Fidenco</a:t>
            </a:r>
            <a:endParaRPr lang="pt-BR" sz="2055"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2055"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r>
              <a:rPr lang="pt-BR" sz="1713" b="1" dirty="0" smtClean="0">
                <a:solidFill>
                  <a:srgbClr val="00B050"/>
                </a:solidFill>
                <a:effectLst>
                  <a:outerShdw blurRad="38100" dist="38100" dir="2700000" algn="tl">
                    <a:srgbClr val="000000">
                      <a:alpha val="43137"/>
                    </a:srgbClr>
                  </a:outerShdw>
                </a:effectLst>
                <a:latin typeface="Maiandra GD" pitchFamily="34" charset="0"/>
                <a:cs typeface="Arial" charset="0"/>
              </a:rPr>
              <a:t> </a:t>
            </a:r>
            <a:endParaRPr lang="pt-BR" sz="2055" b="1" dirty="0">
              <a:solidFill>
                <a:srgbClr val="00B050"/>
              </a:solidFill>
              <a:effectLst>
                <a:outerShdw blurRad="38100" dist="38100" dir="2700000" algn="tl">
                  <a:srgbClr val="000000">
                    <a:alpha val="43137"/>
                  </a:srgbClr>
                </a:outerShdw>
              </a:effectLst>
              <a:latin typeface="Maiandra GD" pitchFamily="34" charset="0"/>
              <a:cs typeface="Arial" charset="0"/>
            </a:endParaRPr>
          </a:p>
        </p:txBody>
      </p:sp>
      <p:sp>
        <p:nvSpPr>
          <p:cNvPr id="6" name="Retângulo 5"/>
          <p:cNvSpPr/>
          <p:nvPr/>
        </p:nvSpPr>
        <p:spPr>
          <a:xfrm>
            <a:off x="6064767" y="4674815"/>
            <a:ext cx="4119679" cy="1006173"/>
          </a:xfrm>
          <a:prstGeom prst="rect">
            <a:avLst/>
          </a:prstGeom>
          <a:ln w="28575"/>
        </p:spPr>
        <p:style>
          <a:lnRef idx="1">
            <a:schemeClr val="accent1"/>
          </a:lnRef>
          <a:fillRef idx="2">
            <a:schemeClr val="accent1"/>
          </a:fillRef>
          <a:effectRef idx="1">
            <a:schemeClr val="accent1"/>
          </a:effectRef>
          <a:fontRef idx="minor">
            <a:schemeClr val="dk1"/>
          </a:fontRef>
        </p:style>
        <p:txBody>
          <a:bodyPr wrap="square">
            <a:spAutoFit/>
          </a:bodyPr>
          <a:lstStyle/>
          <a:p>
            <a:pPr algn="ctr"/>
            <a:r>
              <a:rPr lang="pt-BR" sz="799" dirty="0">
                <a:solidFill>
                  <a:srgbClr val="0070C0"/>
                </a:solidFill>
                <a:latin typeface="Britannic Bold" panose="020B0903060703020204" pitchFamily="34" charset="0"/>
              </a:rPr>
              <a:t>ACESSE  MEUS  ESPAÇOS  CULTURAIS  E  TORNE-SE  MEU SEGUIDOR</a:t>
            </a:r>
            <a:endParaRPr lang="pt-BR" sz="1142" dirty="0">
              <a:solidFill>
                <a:srgbClr val="002060"/>
              </a:solidFill>
              <a:latin typeface="Britannic Bold" panose="020B0903060703020204" pitchFamily="34" charset="0"/>
            </a:endParaRPr>
          </a:p>
          <a:p>
            <a:pPr algn="ctr"/>
            <a:r>
              <a:rPr lang="pt-BR" sz="1142" dirty="0">
                <a:solidFill>
                  <a:srgbClr val="7030A0"/>
                </a:solidFill>
                <a:latin typeface="Britannic Bold" panose="020B0903060703020204" pitchFamily="34" charset="0"/>
                <a:hlinkClick r:id="rId5"/>
              </a:rPr>
              <a:t>http://vendraminiletras.blogspot.com/</a:t>
            </a:r>
            <a:endParaRPr lang="pt-BR" sz="1142" dirty="0">
              <a:solidFill>
                <a:srgbClr val="7030A0"/>
              </a:solidFill>
              <a:latin typeface="Britannic Bold" panose="020B0903060703020204" pitchFamily="34" charset="0"/>
            </a:endParaRPr>
          </a:p>
          <a:p>
            <a:pPr algn="ctr"/>
            <a:r>
              <a:rPr lang="pt-BR" sz="1142" dirty="0">
                <a:solidFill>
                  <a:srgbClr val="7030A0"/>
                </a:solidFill>
                <a:latin typeface="Britannic Bold" panose="020B0903060703020204" pitchFamily="34" charset="0"/>
              </a:rPr>
              <a:t>http://sergrasan.com/toninhovendraminislides/</a:t>
            </a:r>
          </a:p>
          <a:p>
            <a:pPr algn="ctr"/>
            <a:r>
              <a:rPr lang="pt-BR" sz="685" dirty="0">
                <a:solidFill>
                  <a:srgbClr val="C00000"/>
                </a:solidFill>
                <a:latin typeface="Arial Black" panose="020B0A04020102020204" pitchFamily="34" charset="0"/>
                <a:cs typeface="Aharoni" panose="02010803020104030203" pitchFamily="2" charset="-79"/>
              </a:rPr>
              <a:t>PARTICIPAÇÕES:</a:t>
            </a:r>
          </a:p>
          <a:p>
            <a:pPr algn="ctr"/>
            <a:r>
              <a:rPr lang="pt-BR" sz="571"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685" dirty="0">
                <a:solidFill>
                  <a:srgbClr val="002060"/>
                </a:solidFill>
                <a:latin typeface="Arial Black" panose="020B0A04020102020204" pitchFamily="34" charset="0"/>
                <a:cs typeface="Aharoni" panose="02010803020104030203" pitchFamily="2" charset="-79"/>
              </a:rPr>
              <a:t> </a:t>
            </a:r>
            <a:r>
              <a:rPr lang="pt-BR" sz="571" dirty="0">
                <a:solidFill>
                  <a:srgbClr val="002060"/>
                </a:solidFill>
                <a:latin typeface="Arial Black" panose="020B0A04020102020204" pitchFamily="34" charset="0"/>
                <a:cs typeface="Aharoni" panose="02010803020104030203" pitchFamily="2" charset="-79"/>
              </a:rPr>
              <a:t>ACADEMIA NACIONAL DE LETRAS DO PORTAL DO POETA BRASILEIRO - ACADÊMICO  28.</a:t>
            </a:r>
          </a:p>
          <a:p>
            <a:pPr algn="ctr" fontAlgn="base">
              <a:spcBef>
                <a:spcPct val="0"/>
              </a:spcBef>
              <a:spcAft>
                <a:spcPct val="0"/>
              </a:spcAft>
            </a:pPr>
            <a:r>
              <a:rPr lang="pt-BR" sz="914">
                <a:solidFill>
                  <a:srgbClr val="002060"/>
                </a:solidFill>
                <a:latin typeface="Arial Black" panose="020B0A04020102020204" pitchFamily="34" charset="0"/>
                <a:cs typeface="Aharoni" panose="02010803020104030203" pitchFamily="2" charset="-79"/>
              </a:rPr>
              <a:t>Email</a:t>
            </a:r>
            <a:r>
              <a:rPr lang="pt-BR" sz="914" dirty="0">
                <a:solidFill>
                  <a:srgbClr val="002060"/>
                </a:solidFill>
                <a:latin typeface="Arial Black" panose="020B0A04020102020204" pitchFamily="34" charset="0"/>
                <a:cs typeface="Aharoni" panose="02010803020104030203" pitchFamily="2" charset="-79"/>
              </a:rPr>
              <a:t>: toninhovendramini@gmail.com</a:t>
            </a:r>
          </a:p>
        </p:txBody>
      </p:sp>
      <p:grpSp>
        <p:nvGrpSpPr>
          <p:cNvPr id="11" name="Grupo 18"/>
          <p:cNvGrpSpPr>
            <a:grpSpLocks/>
          </p:cNvGrpSpPr>
          <p:nvPr/>
        </p:nvGrpSpPr>
        <p:grpSpPr bwMode="auto">
          <a:xfrm>
            <a:off x="0" y="15429"/>
            <a:ext cx="10440988" cy="5873055"/>
            <a:chOff x="0" y="0"/>
            <a:chExt cx="9144000" cy="6991350"/>
          </a:xfrm>
          <a:solidFill>
            <a:srgbClr val="FFC000"/>
          </a:solidFill>
        </p:grpSpPr>
        <p:grpSp>
          <p:nvGrpSpPr>
            <p:cNvPr id="13" name="Grupo 19"/>
            <p:cNvGrpSpPr>
              <a:grpSpLocks/>
            </p:cNvGrpSpPr>
            <p:nvPr/>
          </p:nvGrpSpPr>
          <p:grpSpPr bwMode="auto">
            <a:xfrm>
              <a:off x="0" y="0"/>
              <a:ext cx="133350" cy="6858000"/>
              <a:chOff x="0" y="0"/>
              <a:chExt cx="133350" cy="6858000"/>
            </a:xfrm>
            <a:grpFill/>
          </p:grpSpPr>
          <p:pic>
            <p:nvPicPr>
              <p:cNvPr id="23"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4"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4" name="Grupo 20"/>
            <p:cNvGrpSpPr>
              <a:grpSpLocks/>
            </p:cNvGrpSpPr>
            <p:nvPr/>
          </p:nvGrpSpPr>
          <p:grpSpPr bwMode="auto">
            <a:xfrm>
              <a:off x="9010650" y="0"/>
              <a:ext cx="133350" cy="6858000"/>
              <a:chOff x="0" y="0"/>
              <a:chExt cx="133350" cy="6858000"/>
            </a:xfrm>
            <a:grpFill/>
          </p:grpSpPr>
          <p:pic>
            <p:nvPicPr>
              <p:cNvPr id="21"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2" name="Picture 9"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5" name="Grupo 16"/>
            <p:cNvGrpSpPr>
              <a:grpSpLocks/>
            </p:cNvGrpSpPr>
            <p:nvPr/>
          </p:nvGrpSpPr>
          <p:grpSpPr bwMode="auto">
            <a:xfrm>
              <a:off x="0" y="6858000"/>
              <a:ext cx="9144000" cy="133350"/>
              <a:chOff x="0" y="6308725"/>
              <a:chExt cx="9144000" cy="133350"/>
            </a:xfrm>
            <a:grpFill/>
          </p:grpSpPr>
          <p:pic>
            <p:nvPicPr>
              <p:cNvPr id="19"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20"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nvGrpSpPr>
            <p:cNvPr id="16" name="Grupo 24"/>
            <p:cNvGrpSpPr>
              <a:grpSpLocks/>
            </p:cNvGrpSpPr>
            <p:nvPr/>
          </p:nvGrpSpPr>
          <p:grpSpPr bwMode="auto">
            <a:xfrm>
              <a:off x="0" y="0"/>
              <a:ext cx="9144000" cy="133350"/>
              <a:chOff x="0" y="6308725"/>
              <a:chExt cx="9144000" cy="133350"/>
            </a:xfrm>
            <a:grpFill/>
          </p:grpSpPr>
          <p:pic>
            <p:nvPicPr>
              <p:cNvPr id="17" name="Picture 24"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pic>
            <p:nvPicPr>
              <p:cNvPr id="18" name="Picture 25" descr="Acessorio GIF (130)"/>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grpFill/>
              <a:ln w="63500" cap="rnd">
                <a:solidFill>
                  <a:schemeClr val="accent5">
                    <a:lumMod val="20000"/>
                    <a:lumOff val="8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p:spPr>
          </p:pic>
        </p:grpSp>
      </p:grpSp>
      <p:pic>
        <p:nvPicPr>
          <p:cNvPr id="25" name="Imagem 2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132067" y="44288"/>
            <a:ext cx="1804050" cy="1353037"/>
          </a:xfrm>
          <a:prstGeom prst="roundRect">
            <a:avLst>
              <a:gd name="adj" fmla="val 16667"/>
            </a:avLst>
          </a:prstGeom>
          <a:ln>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
        <p:nvSpPr>
          <p:cNvPr id="3" name="CaixaDeTexto 2"/>
          <p:cNvSpPr txBox="1"/>
          <p:nvPr/>
        </p:nvSpPr>
        <p:spPr>
          <a:xfrm>
            <a:off x="7713215" y="1857581"/>
            <a:ext cx="2717819" cy="513987"/>
          </a:xfrm>
          <a:prstGeom prst="rect">
            <a:avLst/>
          </a:prstGeom>
          <a:noFill/>
        </p:spPr>
        <p:txBody>
          <a:bodyPr wrap="square" rtlCol="0">
            <a:spAutoFit/>
          </a:bodyPr>
          <a:lstStyle/>
          <a:p>
            <a:pPr fontAlgn="base">
              <a:spcBef>
                <a:spcPct val="0"/>
              </a:spcBef>
              <a:spcAft>
                <a:spcPct val="0"/>
              </a:spcAft>
            </a:pPr>
            <a:r>
              <a:rPr lang="pt-BR" sz="2740" dirty="0">
                <a:solidFill>
                  <a:srgbClr val="FF0000"/>
                </a:solidFill>
                <a:latin typeface="Cooper Black" panose="0208090404030B020404" pitchFamily="18" charset="0"/>
                <a:cs typeface="David" panose="020E0502060401010101"/>
              </a:rPr>
              <a:t>TONINHO 44</a:t>
            </a:r>
          </a:p>
        </p:txBody>
      </p:sp>
    </p:spTree>
    <p:extLst>
      <p:ext uri="{BB962C8B-B14F-4D97-AF65-F5344CB8AC3E}">
        <p14:creationId xmlns:p14="http://schemas.microsoft.com/office/powerpoint/2010/main" val="2175024792"/>
      </p:ext>
    </p:extLst>
  </p:cSld>
  <p:clrMapOvr>
    <a:masterClrMapping/>
  </p:clrMapOvr>
  <mc:AlternateContent xmlns:mc="http://schemas.openxmlformats.org/markup-compatibility/2006" xmlns:p14="http://schemas.microsoft.com/office/powerpoint/2010/main">
    <mc:Choice Requires="p14">
      <p:transition spd="slow" p14:dur="4000" advClick="0" advTm="100000">
        <p14:window dir="vert"/>
        <p:sndAc>
          <p:stSnd>
            <p:snd r:embed="rId3" name="Io Che Amo Solo Te.wav"/>
          </p:stSnd>
        </p:sndAc>
      </p:transition>
    </mc:Choice>
    <mc:Fallback xmlns="">
      <p:transition spd="slow" advClick="0" advTm="100000">
        <p:fade/>
        <p:sndAc>
          <p:stSnd>
            <p:snd r:embed="rId8" name="Io Che Amo Solo T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fade">
                                      <p:cBhvr>
                                        <p:cTn id="7" dur="3000"/>
                                        <p:tgtEl>
                                          <p:spTgt spid="2">
                                            <p:txEl>
                                              <p:pRg st="1" end="1"/>
                                            </p:txEl>
                                          </p:spTgt>
                                        </p:tgtEl>
                                      </p:cBhvr>
                                    </p:animEffect>
                                    <p:anim calcmode="lin" valueType="num">
                                      <p:cBhvr>
                                        <p:cTn id="8" dur="3000" fill="hold"/>
                                        <p:tgtEl>
                                          <p:spTgt spid="2">
                                            <p:txEl>
                                              <p:pRg st="1" end="1"/>
                                            </p:txEl>
                                          </p:spTgt>
                                        </p:tgtEl>
                                        <p:attrNameLst>
                                          <p:attrName>ppt_x</p:attrName>
                                        </p:attrNameLst>
                                      </p:cBhvr>
                                      <p:tavLst>
                                        <p:tav tm="0">
                                          <p:val>
                                            <p:strVal val="#ppt_x"/>
                                          </p:val>
                                        </p:tav>
                                        <p:tav tm="100000">
                                          <p:val>
                                            <p:strVal val="#ppt_x"/>
                                          </p:val>
                                        </p:tav>
                                      </p:tavLst>
                                    </p:anim>
                                    <p:anim calcmode="lin" valueType="num">
                                      <p:cBhvr>
                                        <p:cTn id="9" dur="3000" fill="hold"/>
                                        <p:tgtEl>
                                          <p:spTgt spid="2">
                                            <p:txEl>
                                              <p:pRg st="1" end="1"/>
                                            </p:txEl>
                                          </p:spTgt>
                                        </p:tgtEl>
                                        <p:attrNameLst>
                                          <p:attrName>ppt_y</p:attrName>
                                        </p:attrNameLst>
                                      </p:cBhvr>
                                      <p:tavLst>
                                        <p:tav tm="0">
                                          <p:val>
                                            <p:strVal val="#ppt_y+.1"/>
                                          </p:val>
                                        </p:tav>
                                        <p:tav tm="100000">
                                          <p:val>
                                            <p:strVal val="#ppt_y"/>
                                          </p:val>
                                        </p:tav>
                                      </p:tavLst>
                                    </p:anim>
                                  </p:childTnLst>
                                </p:cTn>
                              </p:par>
                            </p:childTnLst>
                          </p:cTn>
                        </p:par>
                        <p:par>
                          <p:cTn id="10" fill="hold">
                            <p:stCondLst>
                              <p:cond delay="3000"/>
                            </p:stCondLst>
                            <p:childTnLst>
                              <p:par>
                                <p:cTn id="11" presetID="2" presetClass="entr" presetSubtype="4" fill="hold" nodeType="afterEffect">
                                  <p:stCondLst>
                                    <p:cond delay="0"/>
                                  </p:stCondLst>
                                  <p:childTnLst>
                                    <p:set>
                                      <p:cBhvr>
                                        <p:cTn id="12" dur="1" fill="hold">
                                          <p:stCondLst>
                                            <p:cond delay="0"/>
                                          </p:stCondLst>
                                        </p:cTn>
                                        <p:tgtEl>
                                          <p:spTgt spid="25"/>
                                        </p:tgtEl>
                                        <p:attrNameLst>
                                          <p:attrName>style.visibility</p:attrName>
                                        </p:attrNameLst>
                                      </p:cBhvr>
                                      <p:to>
                                        <p:strVal val="visible"/>
                                      </p:to>
                                    </p:set>
                                    <p:anim calcmode="lin" valueType="num">
                                      <p:cBhvr additive="base">
                                        <p:cTn id="13" dur="3000" fill="hold"/>
                                        <p:tgtEl>
                                          <p:spTgt spid="25"/>
                                        </p:tgtEl>
                                        <p:attrNameLst>
                                          <p:attrName>ppt_x</p:attrName>
                                        </p:attrNameLst>
                                      </p:cBhvr>
                                      <p:tavLst>
                                        <p:tav tm="0">
                                          <p:val>
                                            <p:strVal val="#ppt_x"/>
                                          </p:val>
                                        </p:tav>
                                        <p:tav tm="100000">
                                          <p:val>
                                            <p:strVal val="#ppt_x"/>
                                          </p:val>
                                        </p:tav>
                                      </p:tavLst>
                                    </p:anim>
                                    <p:anim calcmode="lin" valueType="num">
                                      <p:cBhvr additive="base">
                                        <p:cTn id="14" dur="3000" fill="hold"/>
                                        <p:tgtEl>
                                          <p:spTgt spid="25"/>
                                        </p:tgtEl>
                                        <p:attrNameLst>
                                          <p:attrName>ppt_y</p:attrName>
                                        </p:attrNameLst>
                                      </p:cBhvr>
                                      <p:tavLst>
                                        <p:tav tm="0">
                                          <p:val>
                                            <p:strVal val="1+#ppt_h/2"/>
                                          </p:val>
                                        </p:tav>
                                        <p:tav tm="100000">
                                          <p:val>
                                            <p:strVal val="#ppt_y"/>
                                          </p:val>
                                        </p:tav>
                                      </p:tavLst>
                                    </p:anim>
                                  </p:childTnLst>
                                </p:cTn>
                              </p:par>
                            </p:childTnLst>
                          </p:cTn>
                        </p:par>
                        <p:par>
                          <p:cTn id="15" fill="hold">
                            <p:stCondLst>
                              <p:cond delay="6000"/>
                            </p:stCondLst>
                            <p:childTnLst>
                              <p:par>
                                <p:cTn id="16" presetID="2" presetClass="entr" presetSubtype="4"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3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3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par>
                          <p:cTn id="20" fill="hold">
                            <p:stCondLst>
                              <p:cond delay="9000"/>
                            </p:stCondLst>
                            <p:childTnLst>
                              <p:par>
                                <p:cTn id="21" presetID="42" presetClass="entr" presetSubtype="0" fill="hold" nodeType="afterEffect">
                                  <p:stCondLst>
                                    <p:cond delay="0"/>
                                  </p:stCondLst>
                                  <p:childTnLst>
                                    <p:set>
                                      <p:cBhvr>
                                        <p:cTn id="22" dur="1" fill="hold">
                                          <p:stCondLst>
                                            <p:cond delay="0"/>
                                          </p:stCondLst>
                                        </p:cTn>
                                        <p:tgtEl>
                                          <p:spTgt spid="2">
                                            <p:txEl>
                                              <p:pRg st="2" end="2"/>
                                            </p:txEl>
                                          </p:spTgt>
                                        </p:tgtEl>
                                        <p:attrNameLst>
                                          <p:attrName>style.visibility</p:attrName>
                                        </p:attrNameLst>
                                      </p:cBhvr>
                                      <p:to>
                                        <p:strVal val="visible"/>
                                      </p:to>
                                    </p:set>
                                    <p:animEffect transition="in" filter="fade">
                                      <p:cBhvr>
                                        <p:cTn id="23" dur="3000"/>
                                        <p:tgtEl>
                                          <p:spTgt spid="2">
                                            <p:txEl>
                                              <p:pRg st="2" end="2"/>
                                            </p:txEl>
                                          </p:spTgt>
                                        </p:tgtEl>
                                      </p:cBhvr>
                                    </p:animEffect>
                                    <p:anim calcmode="lin" valueType="num">
                                      <p:cBhvr>
                                        <p:cTn id="24" dur="3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5" dur="3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par>
                          <p:cTn id="26" fill="hold">
                            <p:stCondLst>
                              <p:cond delay="12000"/>
                            </p:stCondLst>
                            <p:childTnLst>
                              <p:par>
                                <p:cTn id="27" presetID="42" presetClass="entr" presetSubtype="0" fill="hold" nodeType="afterEffect">
                                  <p:stCondLst>
                                    <p:cond delay="0"/>
                                  </p:stCondLst>
                                  <p:childTnLst>
                                    <p:set>
                                      <p:cBhvr>
                                        <p:cTn id="28" dur="1" fill="hold">
                                          <p:stCondLst>
                                            <p:cond delay="0"/>
                                          </p:stCondLst>
                                        </p:cTn>
                                        <p:tgtEl>
                                          <p:spTgt spid="2">
                                            <p:txEl>
                                              <p:pRg st="3" end="3"/>
                                            </p:txEl>
                                          </p:spTgt>
                                        </p:tgtEl>
                                        <p:attrNameLst>
                                          <p:attrName>style.visibility</p:attrName>
                                        </p:attrNameLst>
                                      </p:cBhvr>
                                      <p:to>
                                        <p:strVal val="visible"/>
                                      </p:to>
                                    </p:set>
                                    <p:animEffect transition="in" filter="fade">
                                      <p:cBhvr>
                                        <p:cTn id="29" dur="3000"/>
                                        <p:tgtEl>
                                          <p:spTgt spid="2">
                                            <p:txEl>
                                              <p:pRg st="3" end="3"/>
                                            </p:txEl>
                                          </p:spTgt>
                                        </p:tgtEl>
                                      </p:cBhvr>
                                    </p:animEffect>
                                    <p:anim calcmode="lin" valueType="num">
                                      <p:cBhvr>
                                        <p:cTn id="30" dur="3000" fill="hold"/>
                                        <p:tgtEl>
                                          <p:spTgt spid="2">
                                            <p:txEl>
                                              <p:pRg st="3" end="3"/>
                                            </p:txEl>
                                          </p:spTgt>
                                        </p:tgtEl>
                                        <p:attrNameLst>
                                          <p:attrName>ppt_x</p:attrName>
                                        </p:attrNameLst>
                                      </p:cBhvr>
                                      <p:tavLst>
                                        <p:tav tm="0">
                                          <p:val>
                                            <p:strVal val="#ppt_x"/>
                                          </p:val>
                                        </p:tav>
                                        <p:tav tm="100000">
                                          <p:val>
                                            <p:strVal val="#ppt_x"/>
                                          </p:val>
                                        </p:tav>
                                      </p:tavLst>
                                    </p:anim>
                                    <p:anim calcmode="lin" valueType="num">
                                      <p:cBhvr>
                                        <p:cTn id="31" dur="3000" fill="hold"/>
                                        <p:tgtEl>
                                          <p:spTgt spid="2">
                                            <p:txEl>
                                              <p:pRg st="3" end="3"/>
                                            </p:txEl>
                                          </p:spTgt>
                                        </p:tgtEl>
                                        <p:attrNameLst>
                                          <p:attrName>ppt_y</p:attrName>
                                        </p:attrNameLst>
                                      </p:cBhvr>
                                      <p:tavLst>
                                        <p:tav tm="0">
                                          <p:val>
                                            <p:strVal val="#ppt_y+.1"/>
                                          </p:val>
                                        </p:tav>
                                        <p:tav tm="100000">
                                          <p:val>
                                            <p:strVal val="#ppt_y"/>
                                          </p:val>
                                        </p:tav>
                                      </p:tavLst>
                                    </p:anim>
                                  </p:childTnLst>
                                </p:cTn>
                              </p:par>
                            </p:childTnLst>
                          </p:cTn>
                        </p:par>
                        <p:par>
                          <p:cTn id="32" fill="hold">
                            <p:stCondLst>
                              <p:cond delay="15000"/>
                            </p:stCondLst>
                            <p:childTnLst>
                              <p:par>
                                <p:cTn id="33" presetID="42" presetClass="entr" presetSubtype="0" fill="hold" nodeType="after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Effect transition="in" filter="fade">
                                      <p:cBhvr>
                                        <p:cTn id="35" dur="2250"/>
                                        <p:tgtEl>
                                          <p:spTgt spid="2">
                                            <p:txEl>
                                              <p:pRg st="4" end="4"/>
                                            </p:txEl>
                                          </p:spTgt>
                                        </p:tgtEl>
                                      </p:cBhvr>
                                    </p:animEffect>
                                    <p:anim calcmode="lin" valueType="num">
                                      <p:cBhvr>
                                        <p:cTn id="36" dur="2250" fill="hold"/>
                                        <p:tgtEl>
                                          <p:spTgt spid="2">
                                            <p:txEl>
                                              <p:pRg st="4" end="4"/>
                                            </p:txEl>
                                          </p:spTgt>
                                        </p:tgtEl>
                                        <p:attrNameLst>
                                          <p:attrName>ppt_x</p:attrName>
                                        </p:attrNameLst>
                                      </p:cBhvr>
                                      <p:tavLst>
                                        <p:tav tm="0">
                                          <p:val>
                                            <p:strVal val="#ppt_x"/>
                                          </p:val>
                                        </p:tav>
                                        <p:tav tm="100000">
                                          <p:val>
                                            <p:strVal val="#ppt_x"/>
                                          </p:val>
                                        </p:tav>
                                      </p:tavLst>
                                    </p:anim>
                                    <p:anim calcmode="lin" valueType="num">
                                      <p:cBhvr>
                                        <p:cTn id="37" dur="2250" fill="hold"/>
                                        <p:tgtEl>
                                          <p:spTgt spid="2">
                                            <p:txEl>
                                              <p:pRg st="4" end="4"/>
                                            </p:txEl>
                                          </p:spTgt>
                                        </p:tgtEl>
                                        <p:attrNameLst>
                                          <p:attrName>ppt_y</p:attrName>
                                        </p:attrNameLst>
                                      </p:cBhvr>
                                      <p:tavLst>
                                        <p:tav tm="0">
                                          <p:val>
                                            <p:strVal val="#ppt_y+.1"/>
                                          </p:val>
                                        </p:tav>
                                        <p:tav tm="100000">
                                          <p:val>
                                            <p:strVal val="#ppt_y"/>
                                          </p:val>
                                        </p:tav>
                                      </p:tavLst>
                                    </p:anim>
                                  </p:childTnLst>
                                </p:cTn>
                              </p:par>
                            </p:childTnLst>
                          </p:cTn>
                        </p:par>
                        <p:par>
                          <p:cTn id="38" fill="hold">
                            <p:stCondLst>
                              <p:cond delay="17250"/>
                            </p:stCondLst>
                            <p:childTnLst>
                              <p:par>
                                <p:cTn id="39" presetID="42" presetClass="entr" presetSubtype="0" fill="hold" nodeType="afterEffect">
                                  <p:stCondLst>
                                    <p:cond delay="0"/>
                                  </p:stCondLst>
                                  <p:childTnLst>
                                    <p:set>
                                      <p:cBhvr>
                                        <p:cTn id="40" dur="1" fill="hold">
                                          <p:stCondLst>
                                            <p:cond delay="0"/>
                                          </p:stCondLst>
                                        </p:cTn>
                                        <p:tgtEl>
                                          <p:spTgt spid="2">
                                            <p:txEl>
                                              <p:pRg st="5" end="5"/>
                                            </p:txEl>
                                          </p:spTgt>
                                        </p:tgtEl>
                                        <p:attrNameLst>
                                          <p:attrName>style.visibility</p:attrName>
                                        </p:attrNameLst>
                                      </p:cBhvr>
                                      <p:to>
                                        <p:strVal val="visible"/>
                                      </p:to>
                                    </p:set>
                                    <p:animEffect transition="in" filter="fade">
                                      <p:cBhvr>
                                        <p:cTn id="41" dur="2250"/>
                                        <p:tgtEl>
                                          <p:spTgt spid="2">
                                            <p:txEl>
                                              <p:pRg st="5" end="5"/>
                                            </p:txEl>
                                          </p:spTgt>
                                        </p:tgtEl>
                                      </p:cBhvr>
                                    </p:animEffect>
                                    <p:anim calcmode="lin" valueType="num">
                                      <p:cBhvr>
                                        <p:cTn id="42" dur="2250" fill="hold"/>
                                        <p:tgtEl>
                                          <p:spTgt spid="2">
                                            <p:txEl>
                                              <p:pRg st="5" end="5"/>
                                            </p:txEl>
                                          </p:spTgt>
                                        </p:tgtEl>
                                        <p:attrNameLst>
                                          <p:attrName>ppt_x</p:attrName>
                                        </p:attrNameLst>
                                      </p:cBhvr>
                                      <p:tavLst>
                                        <p:tav tm="0">
                                          <p:val>
                                            <p:strVal val="#ppt_x"/>
                                          </p:val>
                                        </p:tav>
                                        <p:tav tm="100000">
                                          <p:val>
                                            <p:strVal val="#ppt_x"/>
                                          </p:val>
                                        </p:tav>
                                      </p:tavLst>
                                    </p:anim>
                                    <p:anim calcmode="lin" valueType="num">
                                      <p:cBhvr>
                                        <p:cTn id="43" dur="2250" fill="hold"/>
                                        <p:tgtEl>
                                          <p:spTgt spid="2">
                                            <p:txEl>
                                              <p:pRg st="5" end="5"/>
                                            </p:txEl>
                                          </p:spTgt>
                                        </p:tgtEl>
                                        <p:attrNameLst>
                                          <p:attrName>ppt_y</p:attrName>
                                        </p:attrNameLst>
                                      </p:cBhvr>
                                      <p:tavLst>
                                        <p:tav tm="0">
                                          <p:val>
                                            <p:strVal val="#ppt_y+.1"/>
                                          </p:val>
                                        </p:tav>
                                        <p:tav tm="100000">
                                          <p:val>
                                            <p:strVal val="#ppt_y"/>
                                          </p:val>
                                        </p:tav>
                                      </p:tavLst>
                                    </p:anim>
                                  </p:childTnLst>
                                </p:cTn>
                              </p:par>
                            </p:childTnLst>
                          </p:cTn>
                        </p:par>
                        <p:par>
                          <p:cTn id="44" fill="hold">
                            <p:stCondLst>
                              <p:cond delay="19500"/>
                            </p:stCondLst>
                            <p:childTnLst>
                              <p:par>
                                <p:cTn id="45" presetID="42" presetClass="entr" presetSubtype="0" fill="hold" nodeType="afterEffect">
                                  <p:stCondLst>
                                    <p:cond delay="0"/>
                                  </p:stCondLst>
                                  <p:childTnLst>
                                    <p:set>
                                      <p:cBhvr>
                                        <p:cTn id="46" dur="1" fill="hold">
                                          <p:stCondLst>
                                            <p:cond delay="0"/>
                                          </p:stCondLst>
                                        </p:cTn>
                                        <p:tgtEl>
                                          <p:spTgt spid="2">
                                            <p:txEl>
                                              <p:pRg st="6" end="6"/>
                                            </p:txEl>
                                          </p:spTgt>
                                        </p:tgtEl>
                                        <p:attrNameLst>
                                          <p:attrName>style.visibility</p:attrName>
                                        </p:attrNameLst>
                                      </p:cBhvr>
                                      <p:to>
                                        <p:strVal val="visible"/>
                                      </p:to>
                                    </p:set>
                                    <p:animEffect transition="in" filter="fade">
                                      <p:cBhvr>
                                        <p:cTn id="47" dur="2250"/>
                                        <p:tgtEl>
                                          <p:spTgt spid="2">
                                            <p:txEl>
                                              <p:pRg st="6" end="6"/>
                                            </p:txEl>
                                          </p:spTgt>
                                        </p:tgtEl>
                                      </p:cBhvr>
                                    </p:animEffect>
                                    <p:anim calcmode="lin" valueType="num">
                                      <p:cBhvr>
                                        <p:cTn id="48" dur="2250" fill="hold"/>
                                        <p:tgtEl>
                                          <p:spTgt spid="2">
                                            <p:txEl>
                                              <p:pRg st="6" end="6"/>
                                            </p:txEl>
                                          </p:spTgt>
                                        </p:tgtEl>
                                        <p:attrNameLst>
                                          <p:attrName>ppt_x</p:attrName>
                                        </p:attrNameLst>
                                      </p:cBhvr>
                                      <p:tavLst>
                                        <p:tav tm="0">
                                          <p:val>
                                            <p:strVal val="#ppt_x"/>
                                          </p:val>
                                        </p:tav>
                                        <p:tav tm="100000">
                                          <p:val>
                                            <p:strVal val="#ppt_x"/>
                                          </p:val>
                                        </p:tav>
                                      </p:tavLst>
                                    </p:anim>
                                    <p:anim calcmode="lin" valueType="num">
                                      <p:cBhvr>
                                        <p:cTn id="49" dur="2250" fill="hold"/>
                                        <p:tgtEl>
                                          <p:spTgt spid="2">
                                            <p:txEl>
                                              <p:pRg st="6" end="6"/>
                                            </p:txEl>
                                          </p:spTgt>
                                        </p:tgtEl>
                                        <p:attrNameLst>
                                          <p:attrName>ppt_y</p:attrName>
                                        </p:attrNameLst>
                                      </p:cBhvr>
                                      <p:tavLst>
                                        <p:tav tm="0">
                                          <p:val>
                                            <p:strVal val="#ppt_y+.1"/>
                                          </p:val>
                                        </p:tav>
                                        <p:tav tm="100000">
                                          <p:val>
                                            <p:strVal val="#ppt_y"/>
                                          </p:val>
                                        </p:tav>
                                      </p:tavLst>
                                    </p:anim>
                                  </p:childTnLst>
                                </p:cTn>
                              </p:par>
                            </p:childTnLst>
                          </p:cTn>
                        </p:par>
                        <p:par>
                          <p:cTn id="50" fill="hold">
                            <p:stCondLst>
                              <p:cond delay="21750"/>
                            </p:stCondLst>
                            <p:childTnLst>
                              <p:par>
                                <p:cTn id="51" presetID="42" presetClass="entr" presetSubtype="0" fill="hold" nodeType="afterEffect">
                                  <p:stCondLst>
                                    <p:cond delay="0"/>
                                  </p:stCondLst>
                                  <p:childTnLst>
                                    <p:set>
                                      <p:cBhvr>
                                        <p:cTn id="52" dur="1" fill="hold">
                                          <p:stCondLst>
                                            <p:cond delay="0"/>
                                          </p:stCondLst>
                                        </p:cTn>
                                        <p:tgtEl>
                                          <p:spTgt spid="2">
                                            <p:txEl>
                                              <p:pRg st="7" end="7"/>
                                            </p:txEl>
                                          </p:spTgt>
                                        </p:tgtEl>
                                        <p:attrNameLst>
                                          <p:attrName>style.visibility</p:attrName>
                                        </p:attrNameLst>
                                      </p:cBhvr>
                                      <p:to>
                                        <p:strVal val="visible"/>
                                      </p:to>
                                    </p:set>
                                    <p:animEffect transition="in" filter="fade">
                                      <p:cBhvr>
                                        <p:cTn id="53" dur="2250"/>
                                        <p:tgtEl>
                                          <p:spTgt spid="2">
                                            <p:txEl>
                                              <p:pRg st="7" end="7"/>
                                            </p:txEl>
                                          </p:spTgt>
                                        </p:tgtEl>
                                      </p:cBhvr>
                                    </p:animEffect>
                                    <p:anim calcmode="lin" valueType="num">
                                      <p:cBhvr>
                                        <p:cTn id="54" dur="2250" fill="hold"/>
                                        <p:tgtEl>
                                          <p:spTgt spid="2">
                                            <p:txEl>
                                              <p:pRg st="7" end="7"/>
                                            </p:txEl>
                                          </p:spTgt>
                                        </p:tgtEl>
                                        <p:attrNameLst>
                                          <p:attrName>ppt_x</p:attrName>
                                        </p:attrNameLst>
                                      </p:cBhvr>
                                      <p:tavLst>
                                        <p:tav tm="0">
                                          <p:val>
                                            <p:strVal val="#ppt_x"/>
                                          </p:val>
                                        </p:tav>
                                        <p:tav tm="100000">
                                          <p:val>
                                            <p:strVal val="#ppt_x"/>
                                          </p:val>
                                        </p:tav>
                                      </p:tavLst>
                                    </p:anim>
                                    <p:anim calcmode="lin" valueType="num">
                                      <p:cBhvr>
                                        <p:cTn id="55" dur="2250" fill="hold"/>
                                        <p:tgtEl>
                                          <p:spTgt spid="2">
                                            <p:txEl>
                                              <p:pRg st="7" end="7"/>
                                            </p:txEl>
                                          </p:spTgt>
                                        </p:tgtEl>
                                        <p:attrNameLst>
                                          <p:attrName>ppt_y</p:attrName>
                                        </p:attrNameLst>
                                      </p:cBhvr>
                                      <p:tavLst>
                                        <p:tav tm="0">
                                          <p:val>
                                            <p:strVal val="#ppt_y+.1"/>
                                          </p:val>
                                        </p:tav>
                                        <p:tav tm="100000">
                                          <p:val>
                                            <p:strVal val="#ppt_y"/>
                                          </p:val>
                                        </p:tav>
                                      </p:tavLst>
                                    </p:anim>
                                  </p:childTnLst>
                                </p:cTn>
                              </p:par>
                            </p:childTnLst>
                          </p:cTn>
                        </p:par>
                        <p:par>
                          <p:cTn id="56" fill="hold">
                            <p:stCondLst>
                              <p:cond delay="24000"/>
                            </p:stCondLst>
                            <p:childTnLst>
                              <p:par>
                                <p:cTn id="57" presetID="42" presetClass="entr" presetSubtype="0" fill="hold" nodeType="afterEffect">
                                  <p:stCondLst>
                                    <p:cond delay="0"/>
                                  </p:stCondLst>
                                  <p:childTnLst>
                                    <p:set>
                                      <p:cBhvr>
                                        <p:cTn id="58" dur="1" fill="hold">
                                          <p:stCondLst>
                                            <p:cond delay="0"/>
                                          </p:stCondLst>
                                        </p:cTn>
                                        <p:tgtEl>
                                          <p:spTgt spid="2">
                                            <p:txEl>
                                              <p:pRg st="8" end="8"/>
                                            </p:txEl>
                                          </p:spTgt>
                                        </p:tgtEl>
                                        <p:attrNameLst>
                                          <p:attrName>style.visibility</p:attrName>
                                        </p:attrNameLst>
                                      </p:cBhvr>
                                      <p:to>
                                        <p:strVal val="visible"/>
                                      </p:to>
                                    </p:set>
                                    <p:animEffect transition="in" filter="fade">
                                      <p:cBhvr>
                                        <p:cTn id="59" dur="2250"/>
                                        <p:tgtEl>
                                          <p:spTgt spid="2">
                                            <p:txEl>
                                              <p:pRg st="8" end="8"/>
                                            </p:txEl>
                                          </p:spTgt>
                                        </p:tgtEl>
                                      </p:cBhvr>
                                    </p:animEffect>
                                    <p:anim calcmode="lin" valueType="num">
                                      <p:cBhvr>
                                        <p:cTn id="60" dur="2250" fill="hold"/>
                                        <p:tgtEl>
                                          <p:spTgt spid="2">
                                            <p:txEl>
                                              <p:pRg st="8" end="8"/>
                                            </p:txEl>
                                          </p:spTgt>
                                        </p:tgtEl>
                                        <p:attrNameLst>
                                          <p:attrName>ppt_x</p:attrName>
                                        </p:attrNameLst>
                                      </p:cBhvr>
                                      <p:tavLst>
                                        <p:tav tm="0">
                                          <p:val>
                                            <p:strVal val="#ppt_x"/>
                                          </p:val>
                                        </p:tav>
                                        <p:tav tm="100000">
                                          <p:val>
                                            <p:strVal val="#ppt_x"/>
                                          </p:val>
                                        </p:tav>
                                      </p:tavLst>
                                    </p:anim>
                                    <p:anim calcmode="lin" valueType="num">
                                      <p:cBhvr>
                                        <p:cTn id="61" dur="2250" fill="hold"/>
                                        <p:tgtEl>
                                          <p:spTgt spid="2">
                                            <p:txEl>
                                              <p:pRg st="8" end="8"/>
                                            </p:txEl>
                                          </p:spTgt>
                                        </p:tgtEl>
                                        <p:attrNameLst>
                                          <p:attrName>ppt_y</p:attrName>
                                        </p:attrNameLst>
                                      </p:cBhvr>
                                      <p:tavLst>
                                        <p:tav tm="0">
                                          <p:val>
                                            <p:strVal val="#ppt_y+.1"/>
                                          </p:val>
                                        </p:tav>
                                        <p:tav tm="100000">
                                          <p:val>
                                            <p:strVal val="#ppt_y"/>
                                          </p:val>
                                        </p:tav>
                                      </p:tavLst>
                                    </p:anim>
                                  </p:childTnLst>
                                </p:cTn>
                              </p:par>
                            </p:childTnLst>
                          </p:cTn>
                        </p:par>
                        <p:par>
                          <p:cTn id="62" fill="hold">
                            <p:stCondLst>
                              <p:cond delay="26250"/>
                            </p:stCondLst>
                            <p:childTnLst>
                              <p:par>
                                <p:cTn id="63" presetID="42" presetClass="entr" presetSubtype="0" fill="hold" nodeType="afterEffect">
                                  <p:stCondLst>
                                    <p:cond delay="0"/>
                                  </p:stCondLst>
                                  <p:childTnLst>
                                    <p:set>
                                      <p:cBhvr>
                                        <p:cTn id="64" dur="1" fill="hold">
                                          <p:stCondLst>
                                            <p:cond delay="0"/>
                                          </p:stCondLst>
                                        </p:cTn>
                                        <p:tgtEl>
                                          <p:spTgt spid="2">
                                            <p:txEl>
                                              <p:pRg st="9" end="9"/>
                                            </p:txEl>
                                          </p:spTgt>
                                        </p:tgtEl>
                                        <p:attrNameLst>
                                          <p:attrName>style.visibility</p:attrName>
                                        </p:attrNameLst>
                                      </p:cBhvr>
                                      <p:to>
                                        <p:strVal val="visible"/>
                                      </p:to>
                                    </p:set>
                                    <p:animEffect transition="in" filter="fade">
                                      <p:cBhvr>
                                        <p:cTn id="65" dur="2250"/>
                                        <p:tgtEl>
                                          <p:spTgt spid="2">
                                            <p:txEl>
                                              <p:pRg st="9" end="9"/>
                                            </p:txEl>
                                          </p:spTgt>
                                        </p:tgtEl>
                                      </p:cBhvr>
                                    </p:animEffect>
                                    <p:anim calcmode="lin" valueType="num">
                                      <p:cBhvr>
                                        <p:cTn id="66" dur="2250" fill="hold"/>
                                        <p:tgtEl>
                                          <p:spTgt spid="2">
                                            <p:txEl>
                                              <p:pRg st="9" end="9"/>
                                            </p:txEl>
                                          </p:spTgt>
                                        </p:tgtEl>
                                        <p:attrNameLst>
                                          <p:attrName>ppt_x</p:attrName>
                                        </p:attrNameLst>
                                      </p:cBhvr>
                                      <p:tavLst>
                                        <p:tav tm="0">
                                          <p:val>
                                            <p:strVal val="#ppt_x"/>
                                          </p:val>
                                        </p:tav>
                                        <p:tav tm="100000">
                                          <p:val>
                                            <p:strVal val="#ppt_x"/>
                                          </p:val>
                                        </p:tav>
                                      </p:tavLst>
                                    </p:anim>
                                    <p:anim calcmode="lin" valueType="num">
                                      <p:cBhvr>
                                        <p:cTn id="67" dur="2250" fill="hold"/>
                                        <p:tgtEl>
                                          <p:spTgt spid="2">
                                            <p:txEl>
                                              <p:pRg st="9" end="9"/>
                                            </p:txEl>
                                          </p:spTgt>
                                        </p:tgtEl>
                                        <p:attrNameLst>
                                          <p:attrName>ppt_y</p:attrName>
                                        </p:attrNameLst>
                                      </p:cBhvr>
                                      <p:tavLst>
                                        <p:tav tm="0">
                                          <p:val>
                                            <p:strVal val="#ppt_y+.1"/>
                                          </p:val>
                                        </p:tav>
                                        <p:tav tm="100000">
                                          <p:val>
                                            <p:strVal val="#ppt_y"/>
                                          </p:val>
                                        </p:tav>
                                      </p:tavLst>
                                    </p:anim>
                                  </p:childTnLst>
                                </p:cTn>
                              </p:par>
                            </p:childTnLst>
                          </p:cTn>
                        </p:par>
                        <p:par>
                          <p:cTn id="68" fill="hold">
                            <p:stCondLst>
                              <p:cond delay="28500"/>
                            </p:stCondLst>
                            <p:childTnLst>
                              <p:par>
                                <p:cTn id="69" presetID="42" presetClass="entr" presetSubtype="0" fill="hold" nodeType="afterEffect">
                                  <p:stCondLst>
                                    <p:cond delay="0"/>
                                  </p:stCondLst>
                                  <p:childTnLst>
                                    <p:set>
                                      <p:cBhvr>
                                        <p:cTn id="70" dur="1" fill="hold">
                                          <p:stCondLst>
                                            <p:cond delay="0"/>
                                          </p:stCondLst>
                                        </p:cTn>
                                        <p:tgtEl>
                                          <p:spTgt spid="2">
                                            <p:txEl>
                                              <p:pRg st="10" end="10"/>
                                            </p:txEl>
                                          </p:spTgt>
                                        </p:tgtEl>
                                        <p:attrNameLst>
                                          <p:attrName>style.visibility</p:attrName>
                                        </p:attrNameLst>
                                      </p:cBhvr>
                                      <p:to>
                                        <p:strVal val="visible"/>
                                      </p:to>
                                    </p:set>
                                    <p:animEffect transition="in" filter="fade">
                                      <p:cBhvr>
                                        <p:cTn id="71" dur="2250"/>
                                        <p:tgtEl>
                                          <p:spTgt spid="2">
                                            <p:txEl>
                                              <p:pRg st="10" end="10"/>
                                            </p:txEl>
                                          </p:spTgt>
                                        </p:tgtEl>
                                      </p:cBhvr>
                                    </p:animEffect>
                                    <p:anim calcmode="lin" valueType="num">
                                      <p:cBhvr>
                                        <p:cTn id="72" dur="2250" fill="hold"/>
                                        <p:tgtEl>
                                          <p:spTgt spid="2">
                                            <p:txEl>
                                              <p:pRg st="10" end="10"/>
                                            </p:txEl>
                                          </p:spTgt>
                                        </p:tgtEl>
                                        <p:attrNameLst>
                                          <p:attrName>ppt_x</p:attrName>
                                        </p:attrNameLst>
                                      </p:cBhvr>
                                      <p:tavLst>
                                        <p:tav tm="0">
                                          <p:val>
                                            <p:strVal val="#ppt_x"/>
                                          </p:val>
                                        </p:tav>
                                        <p:tav tm="100000">
                                          <p:val>
                                            <p:strVal val="#ppt_x"/>
                                          </p:val>
                                        </p:tav>
                                      </p:tavLst>
                                    </p:anim>
                                    <p:anim calcmode="lin" valueType="num">
                                      <p:cBhvr>
                                        <p:cTn id="73" dur="2250" fill="hold"/>
                                        <p:tgtEl>
                                          <p:spTgt spid="2">
                                            <p:txEl>
                                              <p:pRg st="10" end="10"/>
                                            </p:txEl>
                                          </p:spTgt>
                                        </p:tgtEl>
                                        <p:attrNameLst>
                                          <p:attrName>ppt_y</p:attrName>
                                        </p:attrNameLst>
                                      </p:cBhvr>
                                      <p:tavLst>
                                        <p:tav tm="0">
                                          <p:val>
                                            <p:strVal val="#ppt_y+.1"/>
                                          </p:val>
                                        </p:tav>
                                        <p:tav tm="100000">
                                          <p:val>
                                            <p:strVal val="#ppt_y"/>
                                          </p:val>
                                        </p:tav>
                                      </p:tavLst>
                                    </p:anim>
                                  </p:childTnLst>
                                </p:cTn>
                              </p:par>
                            </p:childTnLst>
                          </p:cTn>
                        </p:par>
                        <p:par>
                          <p:cTn id="74" fill="hold">
                            <p:stCondLst>
                              <p:cond delay="30750"/>
                            </p:stCondLst>
                            <p:childTnLst>
                              <p:par>
                                <p:cTn id="75" presetID="42" presetClass="entr" presetSubtype="0" fill="hold" grpId="0" nodeType="afterEffect">
                                  <p:stCondLst>
                                    <p:cond delay="0"/>
                                  </p:stCondLst>
                                  <p:childTnLst>
                                    <p:set>
                                      <p:cBhvr>
                                        <p:cTn id="76" dur="1" fill="hold">
                                          <p:stCondLst>
                                            <p:cond delay="0"/>
                                          </p:stCondLst>
                                        </p:cTn>
                                        <p:tgtEl>
                                          <p:spTgt spid="6"/>
                                        </p:tgtEl>
                                        <p:attrNameLst>
                                          <p:attrName>style.visibility</p:attrName>
                                        </p:attrNameLst>
                                      </p:cBhvr>
                                      <p:to>
                                        <p:strVal val="visible"/>
                                      </p:to>
                                    </p:set>
                                    <p:animEffect transition="in" filter="fade">
                                      <p:cBhvr>
                                        <p:cTn id="77" dur="3000"/>
                                        <p:tgtEl>
                                          <p:spTgt spid="6"/>
                                        </p:tgtEl>
                                      </p:cBhvr>
                                    </p:animEffect>
                                    <p:anim calcmode="lin" valueType="num">
                                      <p:cBhvr>
                                        <p:cTn id="78" dur="3000" fill="hold"/>
                                        <p:tgtEl>
                                          <p:spTgt spid="6"/>
                                        </p:tgtEl>
                                        <p:attrNameLst>
                                          <p:attrName>ppt_x</p:attrName>
                                        </p:attrNameLst>
                                      </p:cBhvr>
                                      <p:tavLst>
                                        <p:tav tm="0">
                                          <p:val>
                                            <p:strVal val="#ppt_x"/>
                                          </p:val>
                                        </p:tav>
                                        <p:tav tm="100000">
                                          <p:val>
                                            <p:strVal val="#ppt_x"/>
                                          </p:val>
                                        </p:tav>
                                      </p:tavLst>
                                    </p:anim>
                                    <p:anim calcmode="lin" valueType="num">
                                      <p:cBhvr>
                                        <p:cTn id="79" dur="3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1_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PANTHEON O TEMPLO DOS DEUSES DOIS</Template>
  <TotalTime>1</TotalTime>
  <Words>516</Words>
  <Application>Microsoft Office PowerPoint</Application>
  <PresentationFormat>Personalizar</PresentationFormat>
  <Paragraphs>40</Paragraphs>
  <Slides>9</Slides>
  <Notes>1</Notes>
  <HiddenSlides>0</HiddenSlides>
  <MMClips>0</MMClips>
  <ScaleCrop>false</ScaleCrop>
  <HeadingPairs>
    <vt:vector size="6" baseType="variant">
      <vt:variant>
        <vt:lpstr>Fontes usadas</vt:lpstr>
      </vt:variant>
      <vt:variant>
        <vt:i4>14</vt:i4>
      </vt:variant>
      <vt:variant>
        <vt:lpstr>Tema</vt:lpstr>
      </vt:variant>
      <vt:variant>
        <vt:i4>2</vt:i4>
      </vt:variant>
      <vt:variant>
        <vt:lpstr>Títulos de slides</vt:lpstr>
      </vt:variant>
      <vt:variant>
        <vt:i4>9</vt:i4>
      </vt:variant>
    </vt:vector>
  </HeadingPairs>
  <TitlesOfParts>
    <vt:vector size="25" baseType="lpstr">
      <vt:lpstr>Agency FB</vt:lpstr>
      <vt:lpstr>Aharoni</vt:lpstr>
      <vt:lpstr>Arial</vt:lpstr>
      <vt:lpstr>Arial Black</vt:lpstr>
      <vt:lpstr>Bauhaus 93</vt:lpstr>
      <vt:lpstr>Blackadder ITC</vt:lpstr>
      <vt:lpstr>Britannic Bold</vt:lpstr>
      <vt:lpstr>Calibri</vt:lpstr>
      <vt:lpstr>Cambria</vt:lpstr>
      <vt:lpstr>Cooper Black</vt:lpstr>
      <vt:lpstr>David</vt:lpstr>
      <vt:lpstr>Maiandra GD</vt:lpstr>
      <vt:lpstr>Times New Roman</vt:lpstr>
      <vt:lpstr>Wingdings 2</vt:lpstr>
      <vt:lpstr>1_Tema do Office</vt:lpstr>
      <vt:lpstr>2_Viagem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Windows User</dc:creator>
  <cp:lastModifiedBy>Windows User</cp:lastModifiedBy>
  <cp:revision>1</cp:revision>
  <dcterms:created xsi:type="dcterms:W3CDTF">2016-02-02T18:33:12Z</dcterms:created>
  <dcterms:modified xsi:type="dcterms:W3CDTF">2016-02-02T18:34:30Z</dcterms:modified>
  <cp:contentStatus/>
</cp:coreProperties>
</file>