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  <p:sldMasterId id="2147483792" r:id="rId2"/>
    <p:sldMasterId id="2147483804" r:id="rId3"/>
  </p:sldMasterIdLst>
  <p:notesMasterIdLst>
    <p:notesMasterId r:id="rId28"/>
  </p:notesMasterIdLst>
  <p:sldIdLst>
    <p:sldId id="256" r:id="rId4"/>
    <p:sldId id="257" r:id="rId5"/>
    <p:sldId id="282" r:id="rId6"/>
    <p:sldId id="285" r:id="rId7"/>
    <p:sldId id="259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C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8" autoAdjust="0"/>
    <p:restoredTop sz="94632" autoAdjust="0"/>
  </p:normalViewPr>
  <p:slideViewPr>
    <p:cSldViewPr>
      <p:cViewPr>
        <p:scale>
          <a:sx n="60" d="100"/>
          <a:sy n="60" d="100"/>
        </p:scale>
        <p:origin x="-490" y="-52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4" d="100"/>
        <a:sy n="74" d="100"/>
      </p:scale>
      <p:origin x="0" y="73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D47103-6F87-4842-BF47-D29F9610FAAA}" type="datetimeFigureOut">
              <a:rPr lang="pt-BR" smtClean="0"/>
              <a:t>06/10/2013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291AC3-6A15-428F-B080-D02F945669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105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91AC3-6A15-428F-B080-D02F945669DA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17900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61AA4-2052-4176-9C97-505FF6447737}" type="datetimeFigureOut">
              <a:rPr lang="pt-BR" smtClean="0"/>
              <a:t>06/10/2013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B8636-2FBC-4911-87EB-9A9EF4D573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7886952"/>
      </p:ext>
    </p:extLst>
  </p:cSld>
  <p:clrMapOvr>
    <a:masterClrMapping/>
  </p:clrMapOvr>
  <p:transition spd="slow" advTm="500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61AA4-2052-4176-9C97-505FF6447737}" type="datetimeFigureOut">
              <a:rPr lang="pt-BR" smtClean="0"/>
              <a:t>06/10/2013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B8636-2FBC-4911-87EB-9A9EF4D573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4073354"/>
      </p:ext>
    </p:extLst>
  </p:cSld>
  <p:clrMapOvr>
    <a:masterClrMapping/>
  </p:clrMapOvr>
  <p:transition spd="slow" advTm="500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61AA4-2052-4176-9C97-505FF6447737}" type="datetimeFigureOut">
              <a:rPr lang="pt-BR" smtClean="0"/>
              <a:t>06/10/2013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B8636-2FBC-4911-87EB-9A9EF4D573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3023211"/>
      </p:ext>
    </p:extLst>
  </p:cSld>
  <p:clrMapOvr>
    <a:masterClrMapping/>
  </p:clrMapOvr>
  <p:transition spd="slow" advTm="5000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61AA4-2052-4176-9C97-505FF6447737}" type="datetimeFigureOut">
              <a:rPr lang="pt-BR" smtClean="0"/>
              <a:t>06/10/2013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B8636-2FBC-4911-87EB-9A9EF4D573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5842643"/>
      </p:ext>
    </p:extLst>
  </p:cSld>
  <p:clrMapOvr>
    <a:masterClrMapping/>
  </p:clrMapOvr>
  <p:transition spd="slow" advTm="500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61AA4-2052-4176-9C97-505FF6447737}" type="datetimeFigureOut">
              <a:rPr lang="pt-BR" smtClean="0"/>
              <a:t>06/10/2013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B8636-2FBC-4911-87EB-9A9EF4D573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0279157"/>
      </p:ext>
    </p:extLst>
  </p:cSld>
  <p:clrMapOvr>
    <a:masterClrMapping/>
  </p:clrMapOvr>
  <p:transition spd="slow" advTm="500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61AA4-2052-4176-9C97-505FF6447737}" type="datetimeFigureOut">
              <a:rPr lang="pt-BR" smtClean="0"/>
              <a:t>06/10/2013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B8636-2FBC-4911-87EB-9A9EF4D573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3661134"/>
      </p:ext>
    </p:extLst>
  </p:cSld>
  <p:clrMapOvr>
    <a:masterClrMapping/>
  </p:clrMapOvr>
  <p:transition spd="slow" advTm="500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61AA4-2052-4176-9C97-505FF6447737}" type="datetimeFigureOut">
              <a:rPr lang="pt-BR" smtClean="0"/>
              <a:t>06/10/2013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B8636-2FBC-4911-87EB-9A9EF4D573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4786628"/>
      </p:ext>
    </p:extLst>
  </p:cSld>
  <p:clrMapOvr>
    <a:masterClrMapping/>
  </p:clrMapOvr>
  <p:transition spd="slow" advTm="5000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61AA4-2052-4176-9C97-505FF6447737}" type="datetimeFigureOut">
              <a:rPr lang="pt-BR" smtClean="0"/>
              <a:t>06/10/2013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B8636-2FBC-4911-87EB-9A9EF4D573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0138506"/>
      </p:ext>
    </p:extLst>
  </p:cSld>
  <p:clrMapOvr>
    <a:masterClrMapping/>
  </p:clrMapOvr>
  <p:transition spd="slow" advTm="500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61AA4-2052-4176-9C97-505FF6447737}" type="datetimeFigureOut">
              <a:rPr lang="pt-BR" smtClean="0"/>
              <a:t>06/10/2013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B8636-2FBC-4911-87EB-9A9EF4D573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7909249"/>
      </p:ext>
    </p:extLst>
  </p:cSld>
  <p:clrMapOvr>
    <a:masterClrMapping/>
  </p:clrMapOvr>
  <p:transition spd="slow" advTm="500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61AA4-2052-4176-9C97-505FF6447737}" type="datetimeFigureOut">
              <a:rPr lang="pt-BR" smtClean="0"/>
              <a:t>06/10/2013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B8636-2FBC-4911-87EB-9A9EF4D573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7580283"/>
      </p:ext>
    </p:extLst>
  </p:cSld>
  <p:clrMapOvr>
    <a:masterClrMapping/>
  </p:clrMapOvr>
  <p:transition spd="slow" advTm="5000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61AA4-2052-4176-9C97-505FF6447737}" type="datetimeFigureOut">
              <a:rPr lang="pt-BR" smtClean="0"/>
              <a:t>06/10/2013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B8636-2FBC-4911-87EB-9A9EF4D573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8267277"/>
      </p:ext>
    </p:extLst>
  </p:cSld>
  <p:clrMapOvr>
    <a:masterClrMapping/>
  </p:clrMapOvr>
  <p:transition spd="slow" advTm="5000"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F745F0-389B-4CB2-9671-3F78EB6BD33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06/10/2013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6FA93-5DA6-4948-9598-BA9AEEFC300F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3475281"/>
      </p:ext>
    </p:extLst>
  </p:cSld>
  <p:clrMapOvr>
    <a:masterClrMapping/>
  </p:clrMapOvr>
  <p:transition spd="slow" advTm="5000">
    <p:push dir="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ACE372-1AE4-4597-82DD-D27DE095516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06/10/2013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4638AD-CC53-445F-AE3C-DC60782719F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091473"/>
      </p:ext>
    </p:extLst>
  </p:cSld>
  <p:clrMapOvr>
    <a:masterClrMapping/>
  </p:clrMapOvr>
  <p:transition spd="slow" advTm="5000">
    <p:push dir="u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8D4F0-BFCB-4340-966C-CE62754C63A0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06/10/2013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0AEE28-E194-4D23-BAF7-2920A68247C8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813928"/>
      </p:ext>
    </p:extLst>
  </p:cSld>
  <p:clrMapOvr>
    <a:masterClrMapping/>
  </p:clrMapOvr>
  <p:transition spd="slow" advTm="5000">
    <p:push dir="u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FC563A-948B-4652-95AD-0951B6969E3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06/10/2013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014F6A-9EC6-4F2D-8737-8FA17B149764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4877549"/>
      </p:ext>
    </p:extLst>
  </p:cSld>
  <p:clrMapOvr>
    <a:masterClrMapping/>
  </p:clrMapOvr>
  <p:transition spd="slow" advTm="5000">
    <p:push dir="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A96B99-3010-4153-9840-4F81675E3DF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06/10/2013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4144D4-C044-42AD-BD7A-82919F919778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559043"/>
      </p:ext>
    </p:extLst>
  </p:cSld>
  <p:clrMapOvr>
    <a:masterClrMapping/>
  </p:clrMapOvr>
  <p:transition spd="slow" advTm="5000">
    <p:push dir="u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F718A-4874-4C70-B86E-850F489031FE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06/10/2013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EC8857-B3FD-4B2D-B355-E04A1282AAD1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710319"/>
      </p:ext>
    </p:extLst>
  </p:cSld>
  <p:clrMapOvr>
    <a:masterClrMapping/>
  </p:clrMapOvr>
  <p:transition spd="slow" advTm="5000">
    <p:push dir="u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8B341D-24B8-4921-BB92-6880DB4152B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06/10/2013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0242B6-4F8A-48B2-AF68-5B038BF2663A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577323"/>
      </p:ext>
    </p:extLst>
  </p:cSld>
  <p:clrMapOvr>
    <a:masterClrMapping/>
  </p:clrMapOvr>
  <p:transition spd="slow" advTm="5000">
    <p:push dir="u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99CD70-0F44-4FCD-8DEC-D6BE0B612CA4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06/10/2013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60524F-27DF-4F34-BCE9-F15F9E35494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2249361"/>
      </p:ext>
    </p:extLst>
  </p:cSld>
  <p:clrMapOvr>
    <a:masterClrMapping/>
  </p:clrMapOvr>
  <p:transition spd="slow" advTm="5000">
    <p:push dir="u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11425C-4650-4A07-A73C-0CD2718178E4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06/10/2013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076A3A-119A-41D9-97FD-5126EB630425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8704152"/>
      </p:ext>
    </p:extLst>
  </p:cSld>
  <p:clrMapOvr>
    <a:masterClrMapping/>
  </p:clrMapOvr>
  <p:transition spd="slow" advTm="5000">
    <p:push dir="u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74DB58-93E9-4FFD-936C-57F4BA3910A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06/10/2013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109F22-5C40-46AD-AC92-7990BBA99A4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9253388"/>
      </p:ext>
    </p:extLst>
  </p:cSld>
  <p:clrMapOvr>
    <a:masterClrMapping/>
  </p:clrMapOvr>
  <p:transition spd="slow" advTm="5000">
    <p:push dir="u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A79C03-0836-4CC8-9C4D-7DDCF5036E7D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06/10/2013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2F4934-D4EB-409E-96F6-DDEE2D70A85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4417239"/>
      </p:ext>
    </p:extLst>
  </p:cSld>
  <p:clrMapOvr>
    <a:masterClrMapping/>
  </p:clrMapOvr>
  <p:transition spd="slow" advTm="5000">
    <p:push dir="u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0B2377-BD60-46CE-B0AE-06C0D513C94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06/10/2013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C4E58D-9AEF-4CCB-859C-56A93DF0225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7801093"/>
      </p:ext>
    </p:extLst>
  </p:cSld>
  <p:clrMapOvr>
    <a:masterClrMapping/>
  </p:clrMapOvr>
  <p:transition spd="slow" advTm="5000">
    <p:push dir="u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31F4B8-6475-4593-9236-984E8360978D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06/10/2013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E4BE42-6397-42A2-AE17-C3C3B38D6381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140009"/>
      </p:ext>
    </p:extLst>
  </p:cSld>
  <p:clrMapOvr>
    <a:masterClrMapping/>
  </p:clrMapOvr>
  <p:transition spd="slow" advTm="5000">
    <p:push dir="u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79D87E-04FD-4907-A986-D8F2C50192C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06/10/2013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9573B-E8C6-4464-B54B-BC372173A45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8006839"/>
      </p:ext>
    </p:extLst>
  </p:cSld>
  <p:clrMapOvr>
    <a:masterClrMapping/>
  </p:clrMapOvr>
  <p:transition spd="slow" advTm="5000">
    <p:push dir="u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E52E8E-E487-40C2-A374-1B155DC023B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06/10/2013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FBEEC-1359-43C3-AEA0-E6DBE02936D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94604"/>
      </p:ext>
    </p:extLst>
  </p:cSld>
  <p:clrMapOvr>
    <a:masterClrMapping/>
  </p:clrMapOvr>
  <p:transition spd="slow" advTm="5000">
    <p:push dir="u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0CD82C-75F8-468D-BA65-1AA5E13D4844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06/10/2013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D24A41-B657-4FE5-80DB-47310B3CB464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698553"/>
      </p:ext>
    </p:extLst>
  </p:cSld>
  <p:clrMapOvr>
    <a:masterClrMapping/>
  </p:clrMapOvr>
  <p:transition spd="slow" advTm="5000">
    <p:push dir="u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57DAD3-B621-4AE3-91D3-70F42DB2703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06/10/2013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35EB68-4107-4D1C-B319-D07759C6F62A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2515779"/>
      </p:ext>
    </p:extLst>
  </p:cSld>
  <p:clrMapOvr>
    <a:masterClrMapping/>
  </p:clrMapOvr>
  <p:transition spd="slow" advTm="5000">
    <p:push dir="u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419596-6989-4079-A534-8D7FD16D6A3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06/10/2013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9C0104-CDF8-4DC3-93B0-215CBEE2543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336343"/>
      </p:ext>
    </p:extLst>
  </p:cSld>
  <p:clrMapOvr>
    <a:masterClrMapping/>
  </p:clrMapOvr>
  <p:transition spd="slow" advTm="5000">
    <p:push dir="u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A6BF1-AE97-4DF4-A841-2166E5B7FE4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06/10/2013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AEBB4E-DD2D-4CA5-8D44-445DB8E7B34F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6621891"/>
      </p:ext>
    </p:extLst>
  </p:cSld>
  <p:clrMapOvr>
    <a:masterClrMapping/>
  </p:clrMapOvr>
  <p:transition spd="slow" advTm="5000">
    <p:push dir="u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C7D7DD-9CB3-460E-9ED8-82C4DEE0856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06/10/2013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3E4B23-4E5C-4C51-B497-FE3A7A245B48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1544706"/>
      </p:ext>
    </p:extLst>
  </p:cSld>
  <p:clrMapOvr>
    <a:masterClrMapping/>
  </p:clrMapOvr>
  <p:transition spd="slow" advTm="5000">
    <p:push dir="u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B0EEB-6330-4578-89BB-47D6FD0B90E0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06/10/2013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8BC0B-DDD0-4A00-9346-0E640E94F6E8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5535201"/>
      </p:ext>
    </p:extLst>
  </p:cSld>
  <p:clrMapOvr>
    <a:masterClrMapping/>
  </p:clrMapOvr>
  <p:transition spd="slow" advTm="5000">
    <p:push dir="u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D954F1-4679-46E8-9452-FB06373CD03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06/10/2013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FF2368-E29A-4F0A-A146-7B7C2709F59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1242003"/>
      </p:ext>
    </p:extLst>
  </p:cSld>
  <p:clrMapOvr>
    <a:masterClrMapping/>
  </p:clrMapOvr>
  <p:transition spd="slow" advTm="5000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461AA4-2052-4176-9C97-505FF6447737}" type="datetimeFigureOut">
              <a:rPr lang="pt-BR" smtClean="0"/>
              <a:t>06/10/2013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AB8636-2FBC-4911-87EB-9A9EF4D573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8928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 spd="slow" advTm="5000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B6B1FBF-5376-4619-9469-300FA412EE5D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06/10/2013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E3077A8-47CC-4D4D-9D4F-C8D2BC6B9A8A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1219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ransition spd="slow" advTm="5000">
    <p:push dir="u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2CF6A23-7007-4E24-BB3D-01259D13B22A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06/10/2013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69923F3-C4E4-4067-B6A0-D81003603CB5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70772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ransition spd="slow" advTm="5000">
    <p:push dir="u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1201273" y="1772816"/>
            <a:ext cx="698477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FFFF00"/>
                </a:solidFill>
                <a:latin typeface="Algerian" pitchFamily="82" charset="0"/>
              </a:rPr>
              <a:t>SUPERMERCADO DAS </a:t>
            </a:r>
          </a:p>
          <a:p>
            <a:pPr algn="ctr"/>
            <a:r>
              <a:rPr lang="pt-BR" sz="6000" b="1" dirty="0" smtClean="0">
                <a:solidFill>
                  <a:srgbClr val="FFFF00"/>
                </a:solidFill>
                <a:latin typeface="Algerian" pitchFamily="82" charset="0"/>
              </a:rPr>
              <a:t>DESCULPAS</a:t>
            </a:r>
            <a:endParaRPr lang="pt-BR" sz="6000" b="1" dirty="0">
              <a:solidFill>
                <a:srgbClr val="FFFF00"/>
              </a:solidFill>
              <a:latin typeface="Algerian" pitchFamily="8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051720" y="-819472"/>
            <a:ext cx="51125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  <a:latin typeface="Britannic Bold" pitchFamily="34" charset="0"/>
              </a:rPr>
              <a:t>Ligue  o  SOM</a:t>
            </a:r>
            <a:endParaRPr lang="pt-BR" sz="4400" b="1" dirty="0">
              <a:solidFill>
                <a:srgbClr val="FFFF00"/>
              </a:solidFill>
              <a:latin typeface="Britannic Bold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79512" y="6957392"/>
            <a:ext cx="85689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  <a:latin typeface="Britannic Bold" pitchFamily="34" charset="0"/>
              </a:rPr>
              <a:t>Transição  automática</a:t>
            </a:r>
            <a:endParaRPr lang="pt-BR" sz="4400" b="1" dirty="0">
              <a:solidFill>
                <a:srgbClr val="FFFF00"/>
              </a:solidFill>
              <a:latin typeface="Britann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3038964"/>
      </p:ext>
    </p:extLst>
  </p:cSld>
  <p:clrMapOvr>
    <a:masterClrMapping/>
  </p:clrMapOvr>
  <p:transition spd="slow" advTm="5000">
    <p:push dir="u"/>
    <p:sndAc>
      <p:stSnd>
        <p:snd r:embed="rId2" name="Eumir Deodato - O Amor Em Paz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67743" y="332656"/>
            <a:ext cx="5760641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6000" b="1" dirty="0" smtClean="0">
                <a:solidFill>
                  <a:srgbClr val="FFFF00"/>
                </a:solidFill>
              </a:rPr>
              <a:t>Escolha </a:t>
            </a:r>
          </a:p>
          <a:p>
            <a:r>
              <a:rPr lang="pt-BR" sz="6000" b="1" dirty="0" smtClean="0">
                <a:solidFill>
                  <a:srgbClr val="FFFF00"/>
                </a:solidFill>
              </a:rPr>
              <a:t>a sua</a:t>
            </a:r>
          </a:p>
          <a:p>
            <a:pPr algn="ctr"/>
            <a:r>
              <a:rPr lang="pt-BR" sz="6000" b="1" dirty="0" smtClean="0">
                <a:solidFill>
                  <a:srgbClr val="FFFF00"/>
                </a:solidFill>
              </a:rPr>
              <a:t> desculpa         </a:t>
            </a:r>
          </a:p>
          <a:p>
            <a:pPr algn="r"/>
            <a:r>
              <a:rPr lang="pt-BR" sz="6000" b="1" dirty="0" smtClean="0">
                <a:solidFill>
                  <a:srgbClr val="FFFF00"/>
                </a:solidFill>
              </a:rPr>
              <a:t> para não ser      </a:t>
            </a:r>
          </a:p>
          <a:p>
            <a:pPr algn="ctr"/>
            <a:r>
              <a:rPr lang="pt-BR" sz="6000" b="1" dirty="0" smtClean="0">
                <a:solidFill>
                  <a:srgbClr val="FFFF00"/>
                </a:solidFill>
              </a:rPr>
              <a:t> feliz.</a:t>
            </a:r>
            <a:endParaRPr lang="pt-BR" sz="6000" b="1" dirty="0">
              <a:solidFill>
                <a:srgbClr val="FFFF00"/>
              </a:solidFill>
            </a:endParaRPr>
          </a:p>
        </p:txBody>
      </p:sp>
      <p:pic>
        <p:nvPicPr>
          <p:cNvPr id="3" name="Imagem 31" descr="Image4_png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5047" y="4869160"/>
            <a:ext cx="2886674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5731414"/>
      </p:ext>
    </p:extLst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5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850"/>
                            </p:stCondLst>
                            <p:childTnLst>
                              <p:par>
                                <p:cTn id="3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3" descr="kav3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4692" y="2708920"/>
            <a:ext cx="5357812" cy="644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640296" y="387157"/>
            <a:ext cx="832419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</a:rPr>
              <a:t>Estamos no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</a:rPr>
              <a:t>"supermercado das lamentações"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</a:rPr>
              <a:t> e aqui você encontra prateleiras recheadas de ofertas,</a:t>
            </a:r>
            <a:endParaRPr kumimoji="0" lang="pt-BR" sz="40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796781896"/>
      </p:ext>
    </p:extLst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614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5" descr="dilo_Violine_e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4313" y="3214688"/>
            <a:ext cx="5286376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m 5" descr="dilo_Violine_e7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928938"/>
            <a:ext cx="5500687" cy="350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Imagem 31" descr="Image4_pngv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418" y="1592218"/>
            <a:ext cx="1425158" cy="1368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Imagem 31" descr="Image4_pngv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362" y="5419842"/>
            <a:ext cx="178593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Imagem 31" descr="Image4_pngv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4900711"/>
            <a:ext cx="2286000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286000" y="836712"/>
            <a:ext cx="610242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pt-BR" sz="4400" b="1" kern="0" dirty="0">
                <a:solidFill>
                  <a:srgbClr val="FFFF00"/>
                </a:solidFill>
              </a:rPr>
              <a:t>desculpas e mais desculpas como as mais vendidas:</a:t>
            </a:r>
          </a:p>
        </p:txBody>
      </p:sp>
    </p:spTree>
    <p:extLst>
      <p:ext uri="{BB962C8B-B14F-4D97-AF65-F5344CB8AC3E}">
        <p14:creationId xmlns:p14="http://schemas.microsoft.com/office/powerpoint/2010/main" val="2779114340"/>
      </p:ext>
    </p:extLst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6" presetClass="emph" presetSubtype="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619672" y="445315"/>
            <a:ext cx="71287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-"Sou infeliz porque meu marido não gosta mais de mim"</a:t>
            </a:r>
            <a:endParaRPr lang="pt-BR" sz="4000" b="1" dirty="0">
              <a:solidFill>
                <a:srgbClr val="FFFF00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835696" y="4923750"/>
            <a:ext cx="71287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4000" b="1" dirty="0" smtClean="0">
                <a:solidFill>
                  <a:srgbClr val="FFFF00"/>
                </a:solidFill>
              </a:rPr>
              <a:t>-"</a:t>
            </a:r>
            <a:r>
              <a:rPr lang="pt-BR" sz="4000" b="1" dirty="0">
                <a:solidFill>
                  <a:srgbClr val="FFFF00"/>
                </a:solidFill>
              </a:rPr>
              <a:t>Não dá para ser feliz com este chefe que eu tenho"</a:t>
            </a:r>
          </a:p>
        </p:txBody>
      </p:sp>
      <p:pic>
        <p:nvPicPr>
          <p:cNvPr id="5" name="Imagem 31" descr="Image4_png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204864"/>
            <a:ext cx="2478335" cy="17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8061662"/>
      </p:ext>
    </p:extLst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6" presetClass="emph" presetSubtype="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403648" y="1340768"/>
            <a:ext cx="64087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"Depois que arrumou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 uma namorada,</a:t>
            </a:r>
          </a:p>
          <a:p>
            <a:pPr algn="ctr"/>
            <a:endParaRPr lang="pt-BR" sz="40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 meu filho não 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me ama mais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 como antigamente"</a:t>
            </a:r>
            <a:endParaRPr lang="pt-BR" sz="4000" b="1" dirty="0">
              <a:solidFill>
                <a:srgbClr val="FFFF00"/>
              </a:solidFill>
            </a:endParaRPr>
          </a:p>
        </p:txBody>
      </p:sp>
      <p:pic>
        <p:nvPicPr>
          <p:cNvPr id="3" name="Imagem 2" descr="53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509120"/>
            <a:ext cx="2381250" cy="250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m 2" descr="53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0" y="214313"/>
            <a:ext cx="2381250" cy="250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6091246"/>
      </p:ext>
    </p:extLst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9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86000" y="692697"/>
            <a:ext cx="66064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solidFill>
                  <a:srgbClr val="FFFF00"/>
                </a:solidFill>
              </a:rPr>
              <a:t> -</a:t>
            </a:r>
            <a:r>
              <a:rPr lang="pt-BR" sz="4000" b="1" dirty="0" smtClean="0">
                <a:solidFill>
                  <a:srgbClr val="FFFF00"/>
                </a:solidFill>
              </a:rPr>
              <a:t>"Acho que meu namorado não gosta mais de mim, já não me trata como antes..."</a:t>
            </a:r>
            <a:endParaRPr lang="pt-BR" sz="4000" b="1" dirty="0">
              <a:solidFill>
                <a:srgbClr val="FFFF00"/>
              </a:solidFill>
            </a:endParaRPr>
          </a:p>
        </p:txBody>
      </p:sp>
      <p:pic>
        <p:nvPicPr>
          <p:cNvPr id="3" name="Imagem 31" descr="Image4_png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005064"/>
            <a:ext cx="2563636" cy="18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3413373"/>
      </p:ext>
    </p:extLst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600"/>
                            </p:stCondLst>
                            <p:childTnLst>
                              <p:par>
                                <p:cTn id="10" presetID="6" presetClass="emph" presetSubtype="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691680" y="332656"/>
            <a:ext cx="568863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0000FF"/>
                </a:solidFill>
              </a:rPr>
              <a:t>Em </a:t>
            </a:r>
            <a:r>
              <a:rPr lang="pt-BR" sz="4000" b="1" dirty="0" err="1" smtClean="0">
                <a:solidFill>
                  <a:srgbClr val="0000FF"/>
                </a:solidFill>
              </a:rPr>
              <a:t>super</a:t>
            </a:r>
            <a:r>
              <a:rPr lang="pt-BR" sz="4000" b="1" dirty="0" smtClean="0">
                <a:solidFill>
                  <a:srgbClr val="0000FF"/>
                </a:solidFill>
              </a:rPr>
              <a:t> oferta,</a:t>
            </a:r>
          </a:p>
          <a:p>
            <a:pPr algn="ctr"/>
            <a:r>
              <a:rPr lang="pt-BR" sz="4000" b="1" dirty="0" smtClean="0">
                <a:solidFill>
                  <a:srgbClr val="0000FF"/>
                </a:solidFill>
              </a:rPr>
              <a:t> em até 10 x no cartão, </a:t>
            </a:r>
          </a:p>
          <a:p>
            <a:pPr algn="ctr"/>
            <a:r>
              <a:rPr lang="pt-BR" sz="4000" b="1" dirty="0" smtClean="0">
                <a:solidFill>
                  <a:srgbClr val="0000FF"/>
                </a:solidFill>
              </a:rPr>
              <a:t>a campeã de vendas: </a:t>
            </a:r>
            <a:endParaRPr lang="pt-BR" sz="4000" b="1" dirty="0">
              <a:solidFill>
                <a:srgbClr val="0000FF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835696" y="3756056"/>
            <a:ext cx="51845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4000" b="1" dirty="0" smtClean="0">
                <a:solidFill>
                  <a:srgbClr val="FFFF00"/>
                </a:solidFill>
              </a:rPr>
              <a:t>"</a:t>
            </a:r>
            <a:r>
              <a:rPr lang="pt-BR" sz="4000" b="1" dirty="0">
                <a:solidFill>
                  <a:srgbClr val="FFFF00"/>
                </a:solidFill>
              </a:rPr>
              <a:t>Meus pais não me entendem, </a:t>
            </a:r>
            <a:endParaRPr lang="pt-BR" sz="4000" b="1" dirty="0" smtClean="0">
              <a:solidFill>
                <a:srgbClr val="FFFF00"/>
              </a:solidFill>
            </a:endParaRPr>
          </a:p>
          <a:p>
            <a:pPr lvl="0" algn="ctr"/>
            <a:r>
              <a:rPr lang="pt-BR" sz="4000" b="1" dirty="0" smtClean="0">
                <a:solidFill>
                  <a:srgbClr val="FFFF00"/>
                </a:solidFill>
              </a:rPr>
              <a:t>por </a:t>
            </a:r>
            <a:r>
              <a:rPr lang="pt-BR" sz="4000" b="1" dirty="0">
                <a:solidFill>
                  <a:srgbClr val="FFFF00"/>
                </a:solidFill>
              </a:rPr>
              <a:t>isso sofro demais."</a:t>
            </a:r>
          </a:p>
        </p:txBody>
      </p:sp>
      <p:pic>
        <p:nvPicPr>
          <p:cNvPr id="4" name="Imagem 31" descr="Image4_png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085184"/>
            <a:ext cx="3139700" cy="2271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31" descr="Image4_png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484784"/>
            <a:ext cx="3139700" cy="2271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1" descr="Image4_png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437" y="-315416"/>
            <a:ext cx="3139700" cy="2271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m 31" descr="Image4_png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-321096"/>
            <a:ext cx="3139700" cy="2271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m 31" descr="Image4_png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1049" y="2060848"/>
            <a:ext cx="2834817" cy="2050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m 31" descr="Image4_pngv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3472994"/>
            <a:ext cx="2448272" cy="2271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5205123"/>
      </p:ext>
    </p:extLst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9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600"/>
                            </p:stCondLst>
                            <p:childTnLst>
                              <p:par>
                                <p:cTn id="17" presetID="2" presetClass="entr" presetSubtype="9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50"/>
                            </p:stCondLst>
                            <p:childTnLst>
                              <p:par>
                                <p:cTn id="28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705F5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705F5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990"/>
                            </p:stCondLst>
                            <p:childTnLst>
                              <p:par>
                                <p:cTn id="33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705F5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705F5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1520" y="692696"/>
            <a:ext cx="864096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Mas, tem mais, aproveite o 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"</a:t>
            </a:r>
            <a:r>
              <a:rPr lang="pt-BR" sz="4000" b="1" dirty="0" err="1" smtClean="0">
                <a:solidFill>
                  <a:srgbClr val="FFFF00"/>
                </a:solidFill>
              </a:rPr>
              <a:t>bacião</a:t>
            </a:r>
            <a:r>
              <a:rPr lang="pt-BR" sz="4000" b="1" dirty="0" smtClean="0">
                <a:solidFill>
                  <a:srgbClr val="FFFF00"/>
                </a:solidFill>
              </a:rPr>
              <a:t> de ofertas":</a:t>
            </a:r>
          </a:p>
          <a:p>
            <a:pPr algn="ctr"/>
            <a:endParaRPr lang="pt-BR" sz="4000" b="1" dirty="0">
              <a:solidFill>
                <a:srgbClr val="FFFF00"/>
              </a:solidFill>
            </a:endParaRPr>
          </a:p>
          <a:p>
            <a:pPr algn="ctr"/>
            <a:endParaRPr lang="pt-BR" sz="4000" b="1" dirty="0" smtClean="0">
              <a:solidFill>
                <a:srgbClr val="FFFF00"/>
              </a:solidFill>
            </a:endParaRPr>
          </a:p>
          <a:p>
            <a:pPr algn="ctr"/>
            <a:endParaRPr lang="pt-BR" sz="4000" b="1" dirty="0" smtClean="0">
              <a:solidFill>
                <a:srgbClr val="FFFF00"/>
              </a:solidFill>
            </a:endParaRPr>
          </a:p>
          <a:p>
            <a:pPr algn="ctr"/>
            <a:endParaRPr lang="pt-BR" sz="4000" b="1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pt-BR" sz="4000" b="1" dirty="0" smtClean="0">
                <a:solidFill>
                  <a:schemeClr val="bg1">
                    <a:lumMod val="50000"/>
                  </a:schemeClr>
                </a:solidFill>
              </a:rPr>
              <a:t> -"Não consigo firmar</a:t>
            </a:r>
          </a:p>
          <a:p>
            <a:pPr algn="ctr"/>
            <a:r>
              <a:rPr lang="pt-BR" sz="4000" b="1" dirty="0" smtClean="0">
                <a:solidFill>
                  <a:schemeClr val="bg1">
                    <a:lumMod val="50000"/>
                  </a:schemeClr>
                </a:solidFill>
              </a:rPr>
              <a:t> nenhum relacionamento, </a:t>
            </a:r>
          </a:p>
          <a:p>
            <a:pPr algn="ctr"/>
            <a:r>
              <a:rPr lang="pt-BR" sz="4000" b="1" dirty="0" smtClean="0">
                <a:solidFill>
                  <a:schemeClr val="bg1">
                    <a:lumMod val="50000"/>
                  </a:schemeClr>
                </a:solidFill>
              </a:rPr>
              <a:t>o problema deve ser comigo"</a:t>
            </a:r>
            <a:endParaRPr lang="pt-BR" sz="4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3" name="Imagem 31" descr="Image4_png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132856"/>
            <a:ext cx="2016224" cy="1718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3070237"/>
      </p:ext>
    </p:extLst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6" presetClass="emph" presetSubtype="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5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DFE1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DFE1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360"/>
                            </p:stCondLst>
                            <p:childTnLst>
                              <p:par>
                                <p:cTn id="29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DFE1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DFE1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6" presetClass="emph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DFE1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DFE1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86000" y="692696"/>
            <a:ext cx="653447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dirty="0" smtClean="0"/>
              <a:t> </a:t>
            </a:r>
            <a:r>
              <a:rPr lang="pt-BR" sz="5400" b="1" dirty="0" smtClean="0">
                <a:solidFill>
                  <a:srgbClr val="FFFF00"/>
                </a:solidFill>
              </a:rPr>
              <a:t>-"Minha saúde vive debilitada desde que me separei"</a:t>
            </a:r>
            <a:endParaRPr lang="pt-BR" sz="5400" b="1" dirty="0">
              <a:solidFill>
                <a:srgbClr val="FFFF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98" y="37501"/>
            <a:ext cx="2384425" cy="2500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8569168"/>
      </p:ext>
    </p:extLst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476673"/>
            <a:ext cx="86409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Quer levar alguma desculpa em oferta?</a:t>
            </a:r>
          </a:p>
        </p:txBody>
      </p:sp>
      <p:sp>
        <p:nvSpPr>
          <p:cNvPr id="3" name="Retângulo 2"/>
          <p:cNvSpPr/>
          <p:nvPr/>
        </p:nvSpPr>
        <p:spPr>
          <a:xfrm>
            <a:off x="0" y="2636912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4000" b="1" dirty="0">
                <a:solidFill>
                  <a:srgbClr val="FFFF00"/>
                </a:solidFill>
              </a:rPr>
              <a:t>Ou quem sabe quer aproveitar e descobrir o óbvio:</a:t>
            </a:r>
          </a:p>
        </p:txBody>
      </p:sp>
      <p:sp>
        <p:nvSpPr>
          <p:cNvPr id="5" name="Retângulo 4"/>
          <p:cNvSpPr/>
          <p:nvPr/>
        </p:nvSpPr>
        <p:spPr>
          <a:xfrm>
            <a:off x="0" y="4869160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4000" b="1" dirty="0" smtClean="0">
                <a:solidFill>
                  <a:srgbClr val="FFFF00"/>
                </a:solidFill>
              </a:rPr>
              <a:t>Sua </a:t>
            </a:r>
            <a:r>
              <a:rPr lang="pt-BR" sz="4000" b="1" dirty="0">
                <a:solidFill>
                  <a:srgbClr val="FFFF00"/>
                </a:solidFill>
              </a:rPr>
              <a:t>felicidade está nas suas mãos.</a:t>
            </a:r>
          </a:p>
        </p:txBody>
      </p:sp>
    </p:spTree>
    <p:extLst>
      <p:ext uri="{BB962C8B-B14F-4D97-AF65-F5344CB8AC3E}">
        <p14:creationId xmlns:p14="http://schemas.microsoft.com/office/powerpoint/2010/main" val="1106339249"/>
      </p:ext>
    </p:extLst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332656"/>
            <a:ext cx="9144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Ninguém pode decidir por você,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 por isso o médico pergunta para você onde dói,</a:t>
            </a:r>
          </a:p>
        </p:txBody>
      </p:sp>
      <p:sp>
        <p:nvSpPr>
          <p:cNvPr id="3" name="Retângulo 2"/>
          <p:cNvSpPr/>
          <p:nvPr/>
        </p:nvSpPr>
        <p:spPr>
          <a:xfrm>
            <a:off x="0" y="4725144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</a:rPr>
              <a:t>ao invés de tentar descobrir por adivinhações</a:t>
            </a:r>
            <a:endParaRPr lang="pt-BR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9334" y="2539669"/>
            <a:ext cx="2323065" cy="1681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5518735"/>
      </p:ext>
    </p:extLst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6" presetClass="emph" presetSubtype="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1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3933057"/>
            <a:ext cx="896448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Vai, 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crie coragem e assuma as suas deficiências pare de jogar a culpa das suas frustrações nos outros.</a:t>
            </a:r>
            <a:endParaRPr lang="pt-BR" sz="4000" b="1" dirty="0">
              <a:solidFill>
                <a:srgbClr val="FFFF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-28671"/>
            <a:ext cx="2123728" cy="1885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5185" y="2204864"/>
            <a:ext cx="2120900" cy="189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5379812"/>
      </p:ext>
    </p:extLst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548681"/>
            <a:ext cx="90364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/>
              <a:t> </a:t>
            </a:r>
            <a:r>
              <a:rPr lang="pt-BR" sz="4000" b="1" dirty="0" smtClean="0">
                <a:solidFill>
                  <a:srgbClr val="FFFF00"/>
                </a:solidFill>
              </a:rPr>
              <a:t>Procure dentro de você a libertação das possibilidades que habitam em você e</a:t>
            </a:r>
            <a:endParaRPr lang="pt-BR" sz="4000" b="1" dirty="0">
              <a:solidFill>
                <a:srgbClr val="FFFF00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07504" y="5367990"/>
            <a:ext cx="903649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</a:rPr>
              <a:t>acabe descobrindo essa </a:t>
            </a:r>
            <a:r>
              <a:rPr lang="pt-BR" sz="4000" b="1" dirty="0" smtClean="0">
                <a:solidFill>
                  <a:srgbClr val="FFFF00"/>
                </a:solidFill>
              </a:rPr>
              <a:t>verdade:</a:t>
            </a:r>
            <a:r>
              <a:rPr lang="pt-BR" dirty="0" smtClean="0"/>
              <a:t>:</a:t>
            </a:r>
            <a:endParaRPr lang="pt-BR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521085"/>
            <a:ext cx="2120900" cy="189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7327425"/>
      </p:ext>
    </p:extLst>
  </p:cSld>
  <p:clrMapOvr>
    <a:masterClrMapping/>
  </p:clrMapOvr>
  <p:transition spd="slow" advTm="7000">
    <p:push dir="u"/>
    <p:sndAc>
      <p:stSnd>
        <p:snd r:embed="rId2" name="Eumir Deodato - Samba Do Avia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86000" y="260648"/>
            <a:ext cx="660648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-Todo mundo tem um dom, um talento!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 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Então, é só aplicar-se naquilo que você tem de melhor.</a:t>
            </a:r>
          </a:p>
          <a:p>
            <a:pPr algn="ctr"/>
            <a:endParaRPr lang="pt-BR" sz="4000" b="1" dirty="0">
              <a:solidFill>
                <a:srgbClr val="FFFF00"/>
              </a:solidFill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 Não precisa inventar nada, nem fantasiar, nem querer ser o que você não é.</a:t>
            </a:r>
            <a:endParaRPr lang="pt-BR" sz="4000" b="1" dirty="0">
              <a:solidFill>
                <a:srgbClr val="FFFF00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55990"/>
            <a:ext cx="1963737" cy="1420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4036310"/>
      </p:ext>
    </p:extLst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548680"/>
            <a:ext cx="878497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/>
              <a:t> </a:t>
            </a:r>
            <a:r>
              <a:rPr lang="pt-BR" sz="4000" b="1" dirty="0" smtClean="0">
                <a:solidFill>
                  <a:srgbClr val="FFFF00"/>
                </a:solidFill>
              </a:rPr>
              <a:t>Faça direitinho o básico, e alimente-se dos bons pensamentos, das boas energias,</a:t>
            </a:r>
            <a:endParaRPr lang="pt-BR" sz="4000" b="1" dirty="0">
              <a:solidFill>
                <a:srgbClr val="FFFF00"/>
              </a:solidFill>
            </a:endParaRPr>
          </a:p>
          <a:p>
            <a:pPr algn="ctr"/>
            <a:endParaRPr lang="pt-BR" sz="4000" b="1" dirty="0" smtClean="0">
              <a:solidFill>
                <a:srgbClr val="FFFF00"/>
              </a:solidFill>
            </a:endParaRPr>
          </a:p>
          <a:p>
            <a:pPr algn="ctr"/>
            <a:endParaRPr lang="pt-BR" sz="4000" b="1" dirty="0">
              <a:solidFill>
                <a:srgbClr val="FFFF00"/>
              </a:solidFill>
            </a:endParaRPr>
          </a:p>
          <a:p>
            <a:pPr algn="ctr"/>
            <a:endParaRPr lang="pt-BR" sz="4000" b="1" dirty="0" smtClean="0">
              <a:solidFill>
                <a:srgbClr val="FFFF00"/>
              </a:solidFill>
            </a:endParaRPr>
          </a:p>
          <a:p>
            <a:pPr algn="ctr"/>
            <a:endParaRPr lang="pt-BR" sz="40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 espelhe-se nas pessoas de sucesso, mas 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não se compare, você é único, </a:t>
            </a:r>
            <a:endParaRPr lang="pt-BR" sz="4000" b="1" dirty="0">
              <a:solidFill>
                <a:srgbClr val="FFFF00"/>
              </a:solidFill>
            </a:endParaRPr>
          </a:p>
        </p:txBody>
      </p:sp>
      <p:pic>
        <p:nvPicPr>
          <p:cNvPr id="3" name="Imagem 31" descr="Image4_png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564904"/>
            <a:ext cx="1961424" cy="1418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6251580"/>
      </p:ext>
    </p:extLst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750"/>
                            </p:stCondLst>
                            <p:childTnLst>
                              <p:par>
                                <p:cTn id="10" presetID="6" presetClass="emph" presetSubtype="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332656"/>
            <a:ext cx="9144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e isso é muito bom,  pois o mundo precisa 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de pessoas como você, que sabem fazer o 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que você faz, mesmo que você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 não acredite</a:t>
            </a:r>
            <a:endParaRPr lang="pt-BR" sz="4000" b="1" dirty="0">
              <a:solidFill>
                <a:srgbClr val="FFFF00"/>
              </a:solidFill>
            </a:endParaRPr>
          </a:p>
        </p:txBody>
      </p:sp>
      <p:pic>
        <p:nvPicPr>
          <p:cNvPr id="3" name="Imagem 31" descr="Image4_png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492896"/>
            <a:ext cx="2009775" cy="17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/>
          <p:nvPr/>
        </p:nvSpPr>
        <p:spPr>
          <a:xfrm>
            <a:off x="0" y="5398770"/>
            <a:ext cx="903649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</a:rPr>
              <a:t>que fazer crochê vale a pena</a:t>
            </a:r>
            <a:r>
              <a:rPr lang="pt-BR" dirty="0"/>
              <a:t>,</a:t>
            </a:r>
          </a:p>
        </p:txBody>
      </p:sp>
    </p:spTree>
    <p:extLst>
      <p:ext uri="{BB962C8B-B14F-4D97-AF65-F5344CB8AC3E}">
        <p14:creationId xmlns:p14="http://schemas.microsoft.com/office/powerpoint/2010/main" val="3311123467"/>
      </p:ext>
    </p:extLst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6" presetClass="emph" presetSubtype="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86000" y="476672"/>
            <a:ext cx="667848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varrer rua bem varrida é uma maravilha,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 aquele bolo de fubá que só você faz,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 aquela planilha no Excel que você simplificou,</a:t>
            </a:r>
            <a:endParaRPr lang="pt-BR" sz="4000" b="1" dirty="0">
              <a:solidFill>
                <a:srgbClr val="FFFF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3701" y="4365104"/>
            <a:ext cx="3816350" cy="2762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5940756"/>
      </p:ext>
    </p:extLst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131840" y="116632"/>
            <a:ext cx="601216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aquela cirurgia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 que você 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reinventou, 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e qualquer coisa 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que você faça 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com amor.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 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Por falar em amor, </a:t>
            </a:r>
            <a:r>
              <a:rPr lang="pt-BR" sz="7200" b="1" dirty="0" smtClean="0">
                <a:solidFill>
                  <a:srgbClr val="FFFF00"/>
                </a:solidFill>
              </a:rPr>
              <a:t>quanto</a:t>
            </a:r>
            <a:r>
              <a:rPr lang="pt-BR" sz="4000" b="1" dirty="0" smtClean="0">
                <a:solidFill>
                  <a:srgbClr val="FFFF00"/>
                </a:solidFill>
              </a:rPr>
              <a:t> 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você se ama?</a:t>
            </a:r>
            <a:endParaRPr lang="pt-BR" sz="4000" b="1" dirty="0">
              <a:solidFill>
                <a:srgbClr val="FFFF00"/>
              </a:solidFill>
            </a:endParaRPr>
          </a:p>
        </p:txBody>
      </p:sp>
      <p:pic>
        <p:nvPicPr>
          <p:cNvPr id="3" name="Imagem 31" descr="Image4_png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772" y="1427981"/>
            <a:ext cx="2478335" cy="17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12044"/>
      </p:ext>
    </p:extLst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6" presetClass="emph" presetSubtype="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995936" y="188640"/>
            <a:ext cx="4824536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Se você ainda</a:t>
            </a:r>
            <a:endParaRPr lang="pt-BR" sz="4000" b="1" dirty="0">
              <a:solidFill>
                <a:srgbClr val="FFFF00"/>
              </a:solidFill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está procurando culpados pelo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 seu fracasso,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 pela sua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 infelicidade,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 pode apostar 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que você 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não se ama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 o suficiente,</a:t>
            </a:r>
            <a:endParaRPr lang="pt-BR" sz="4000" b="1" dirty="0">
              <a:solidFill>
                <a:srgbClr val="FFFF00"/>
              </a:solidFill>
            </a:endParaRPr>
          </a:p>
        </p:txBody>
      </p:sp>
      <p:pic>
        <p:nvPicPr>
          <p:cNvPr id="3" name="Imagem 31" descr="Image4_png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060" y="5157192"/>
            <a:ext cx="1937767" cy="17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9583469"/>
      </p:ext>
    </p:extLst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1600"/>
                            </p:stCondLst>
                            <p:childTnLst>
                              <p:par>
                                <p:cTn id="10" presetID="6" presetClass="emph" presetSubtype="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995936" y="476672"/>
            <a:ext cx="49685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/>
              <a:t> </a:t>
            </a:r>
            <a:r>
              <a:rPr lang="pt-BR" sz="4000" b="1" dirty="0" smtClean="0">
                <a:solidFill>
                  <a:srgbClr val="FFFF00"/>
                </a:solidFill>
              </a:rPr>
              <a:t>pois aquele 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que descobre 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o amor próprio consegue amar 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o próximo,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 o distante, 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o longínquo 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e qualquer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 outra pessoa.</a:t>
            </a:r>
            <a:endParaRPr lang="pt-BR" sz="4000" b="1" dirty="0">
              <a:solidFill>
                <a:srgbClr val="FFFF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869160"/>
            <a:ext cx="1979712" cy="189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1924058"/>
      </p:ext>
    </p:extLst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86000" y="620689"/>
            <a:ext cx="639045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Chega de desculpas, a vida pede uma atitude,</a:t>
            </a:r>
          </a:p>
        </p:txBody>
      </p:sp>
      <p:sp>
        <p:nvSpPr>
          <p:cNvPr id="3" name="Retângulo 2"/>
          <p:cNvSpPr/>
          <p:nvPr/>
        </p:nvSpPr>
        <p:spPr>
          <a:xfrm>
            <a:off x="2771800" y="4660106"/>
            <a:ext cx="62646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</a:rPr>
              <a:t>não uma </a:t>
            </a:r>
            <a:r>
              <a:rPr lang="pt-BR" sz="4000" b="1" dirty="0" smtClean="0">
                <a:solidFill>
                  <a:srgbClr val="FFFF00"/>
                </a:solidFill>
              </a:rPr>
              <a:t>desculpa!</a:t>
            </a:r>
            <a:r>
              <a:rPr lang="pt-BR" dirty="0" smtClean="0"/>
              <a:t>.</a:t>
            </a:r>
            <a:endParaRPr lang="pt-BR" dirty="0"/>
          </a:p>
        </p:txBody>
      </p:sp>
      <p:pic>
        <p:nvPicPr>
          <p:cNvPr id="5" name="Imagem 3" descr="kav3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3849" y="1556792"/>
            <a:ext cx="2736304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5069076"/>
      </p:ext>
    </p:extLst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124745"/>
            <a:ext cx="89644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Ame-se, encontre-se e seja feliz! </a:t>
            </a:r>
          </a:p>
        </p:txBody>
      </p:sp>
      <p:sp>
        <p:nvSpPr>
          <p:cNvPr id="3" name="Retângulo 2"/>
          <p:cNvSpPr/>
          <p:nvPr/>
        </p:nvSpPr>
        <p:spPr>
          <a:xfrm>
            <a:off x="3347864" y="4293096"/>
            <a:ext cx="561662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E u    a c r e d i t o   e m    </a:t>
            </a:r>
            <a:r>
              <a:rPr lang="pt-BR" sz="8800" b="1" dirty="0" smtClean="0">
                <a:solidFill>
                  <a:srgbClr val="FFFF00"/>
                </a:solidFill>
              </a:rPr>
              <a:t>v o c ê</a:t>
            </a:r>
            <a:r>
              <a:rPr lang="pt-BR" sz="8800" b="1" dirty="0">
                <a:solidFill>
                  <a:srgbClr val="FFFF00"/>
                </a:solidFill>
              </a:rPr>
              <a:t>!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974" y="1988840"/>
            <a:ext cx="2808312" cy="2198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602163"/>
            <a:ext cx="4256087" cy="2347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5341943"/>
      </p:ext>
    </p:extLst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9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6" presetClass="emph" presetSubtype="0" repeatCount="2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619672" y="620688"/>
            <a:ext cx="720079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</a:rPr>
              <a:t>Música e </a:t>
            </a:r>
            <a:r>
              <a:rPr lang="pt-BR" sz="4000" b="1" dirty="0" err="1" smtClean="0">
                <a:solidFill>
                  <a:srgbClr val="FFFF00"/>
                </a:solidFill>
              </a:rPr>
              <a:t>imágens</a:t>
            </a:r>
            <a:r>
              <a:rPr lang="pt-BR" sz="4000" b="1" dirty="0" smtClean="0">
                <a:solidFill>
                  <a:srgbClr val="FFFF00"/>
                </a:solidFill>
              </a:rPr>
              <a:t>: Internet </a:t>
            </a:r>
          </a:p>
          <a:p>
            <a:endParaRPr lang="pt-BR" sz="4000" b="1" dirty="0" smtClean="0">
              <a:solidFill>
                <a:srgbClr val="FFFF00"/>
              </a:solidFill>
            </a:endParaRPr>
          </a:p>
          <a:p>
            <a:r>
              <a:rPr lang="pt-BR" sz="4000" b="1" dirty="0" smtClean="0">
                <a:solidFill>
                  <a:srgbClr val="FFFF00"/>
                </a:solidFill>
              </a:rPr>
              <a:t>Texto de: Paulo Roberto </a:t>
            </a:r>
            <a:r>
              <a:rPr lang="pt-BR" sz="4000" b="1" dirty="0" err="1" smtClean="0">
                <a:solidFill>
                  <a:srgbClr val="FFFF00"/>
                </a:solidFill>
              </a:rPr>
              <a:t>Gaefke</a:t>
            </a:r>
            <a:endParaRPr lang="pt-BR" sz="4000" b="1" dirty="0" smtClean="0">
              <a:solidFill>
                <a:srgbClr val="FFFF00"/>
              </a:solidFill>
            </a:endParaRPr>
          </a:p>
          <a:p>
            <a:endParaRPr lang="pt-BR" sz="4000" b="1" dirty="0" smtClean="0">
              <a:solidFill>
                <a:srgbClr val="FFFF00"/>
              </a:solidFill>
            </a:endParaRPr>
          </a:p>
          <a:p>
            <a:r>
              <a:rPr lang="pt-BR" sz="4000" b="1" dirty="0" smtClean="0">
                <a:solidFill>
                  <a:srgbClr val="FFFF00"/>
                </a:solidFill>
              </a:rPr>
              <a:t>Formatação: Reinaldo</a:t>
            </a:r>
          </a:p>
          <a:p>
            <a:endParaRPr lang="pt-BR" sz="4000" b="1" dirty="0">
              <a:solidFill>
                <a:srgbClr val="FFFF00"/>
              </a:solidFill>
            </a:endParaRPr>
          </a:p>
          <a:p>
            <a:r>
              <a:rPr lang="pt-BR" sz="4000" b="1" dirty="0" smtClean="0">
                <a:solidFill>
                  <a:srgbClr val="FFFF00"/>
                </a:solidFill>
              </a:rPr>
              <a:t>Campinas, 07 setembro 2013</a:t>
            </a:r>
            <a:endParaRPr lang="pt-BR" sz="4000" b="1" dirty="0">
              <a:solidFill>
                <a:srgbClr val="FFFF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988840"/>
            <a:ext cx="3816350" cy="2762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4437112"/>
            <a:ext cx="3816350" cy="2762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607" y="4501320"/>
            <a:ext cx="3816350" cy="2762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531527"/>
            <a:ext cx="3816350" cy="2762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896" y="4433540"/>
            <a:ext cx="3816350" cy="2762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5672901"/>
      </p:ext>
    </p:extLst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200"/>
                            </p:stCondLst>
                            <p:childTnLst>
                              <p:par>
                                <p:cTn id="10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700"/>
                            </p:stCondLst>
                            <p:childTnLst>
                              <p:par>
                                <p:cTn id="1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500"/>
                            </p:stCondLst>
                            <p:childTnLst>
                              <p:par>
                                <p:cTn id="20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700"/>
                            </p:stCondLst>
                            <p:childTnLst>
                              <p:par>
                                <p:cTn id="2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200"/>
                            </p:stCondLst>
                            <p:childTnLst>
                              <p:par>
                                <p:cTn id="30" presetID="8" presetClass="emph" presetSubtype="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1221</TotalTime>
  <Words>538</Words>
  <Application>Microsoft Office PowerPoint</Application>
  <PresentationFormat>Apresentação na tela (4:3)</PresentationFormat>
  <Paragraphs>105</Paragraphs>
  <Slides>24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slides</vt:lpstr>
      </vt:variant>
      <vt:variant>
        <vt:i4>24</vt:i4>
      </vt:variant>
    </vt:vector>
  </HeadingPairs>
  <TitlesOfParts>
    <vt:vector size="27" baseType="lpstr">
      <vt:lpstr>Tema do Office</vt:lpstr>
      <vt:lpstr>1_Tema do Office</vt:lpstr>
      <vt:lpstr>2_Tema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67</cp:revision>
  <dcterms:created xsi:type="dcterms:W3CDTF">2013-09-01T03:51:33Z</dcterms:created>
  <dcterms:modified xsi:type="dcterms:W3CDTF">2013-10-06T23:12:59Z</dcterms:modified>
</cp:coreProperties>
</file>