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6" r:id="rId2"/>
    <p:sldId id="262" r:id="rId3"/>
    <p:sldId id="263" r:id="rId4"/>
    <p:sldId id="264" r:id="rId5"/>
    <p:sldId id="260" r:id="rId6"/>
    <p:sldId id="265" r:id="rId7"/>
    <p:sldId id="259" r:id="rId8"/>
    <p:sldId id="267" r:id="rId9"/>
    <p:sldId id="268" r:id="rId10"/>
    <p:sldId id="270" r:id="rId11"/>
    <p:sldId id="271" r:id="rId12"/>
    <p:sldId id="273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7" r:id="rId22"/>
    <p:sldId id="284" r:id="rId23"/>
    <p:sldId id="285" r:id="rId24"/>
    <p:sldId id="288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317B1F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02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20FD6-10ED-4FEC-B402-04DF08920D30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9F29B-DBF8-4A2A-BB49-804F2CE50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2669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9F29B-DBF8-4A2A-BB49-804F2CE505D2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6935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9F29B-DBF8-4A2A-BB49-804F2CE505D2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6935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010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43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759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000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228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945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339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213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734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83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50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F4B45-C910-45F8-B9B0-C59C0BCB453B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A55F8-BB57-4108-B868-3578591D1E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19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1196752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A   G R A N D E    C R I S E</a:t>
            </a:r>
            <a:endParaRPr lang="pt-BR" sz="3200" b="1" dirty="0">
              <a:solidFill>
                <a:srgbClr val="FFFF00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635896" y="5805263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Transição automática</a:t>
            </a:r>
            <a:endParaRPr lang="pt-BR" sz="40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08104" y="-747464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smtClean="0">
                <a:solidFill>
                  <a:srgbClr val="FFFF00"/>
                </a:solidFill>
              </a:rPr>
              <a:t>Ligue o som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5772647"/>
            <a:ext cx="2088231" cy="78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47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  <p:sndAc>
          <p:stSnd loop="1">
            <p:snd r:embed="rId2" name="Padre Nuestro Tu Que Estas - Richard Claiderman.wav"/>
          </p:stSnd>
        </p:sndAc>
      </p:transition>
    </mc:Choice>
    <mc:Fallback xmlns="">
      <p:transition spd="slow" advTm="6000">
        <p:fade/>
        <p:sndAc>
          <p:stSnd loop="1">
            <p:snd r:embed="rId5" name="Padre Nuestro Tu Que Estas - Richard Clai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3174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861048"/>
            <a:ext cx="88924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Se não puderdes perdoar, pelo menos, desculpai aqueles que vos ferem, que vos magoam,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764704"/>
            <a:ext cx="84969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317B1F"/>
                </a:solidFill>
              </a:rPr>
              <a:t>...Jesus volta para convidar-nos à compaixão. </a:t>
            </a:r>
          </a:p>
        </p:txBody>
      </p:sp>
    </p:spTree>
    <p:extLst>
      <p:ext uri="{BB962C8B-B14F-4D97-AF65-F5344CB8AC3E}">
        <p14:creationId xmlns:p14="http://schemas.microsoft.com/office/powerpoint/2010/main" val="305629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900"/>
                            </p:stCondLst>
                            <p:childTnLst>
                              <p:par>
                                <p:cTn id="1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 override="childStyl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019F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019F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3174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620688"/>
            <a:ext cx="8856984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e se não tiverdes forças para desculpar, pelo menos, permiti que a compaixão aloje-se nas paisagens tristes dos vossos sentimentos magoados.</a:t>
            </a:r>
            <a:endParaRPr lang="pt-BR" sz="44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9570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740" y="0"/>
            <a:ext cx="923174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836713"/>
            <a:ext cx="8856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A grande crise moral da sociedade anuncia a era nova.</a:t>
            </a:r>
          </a:p>
        </p:txBody>
      </p:sp>
    </p:spTree>
    <p:extLst>
      <p:ext uri="{BB962C8B-B14F-4D97-AF65-F5344CB8AC3E}">
        <p14:creationId xmlns:p14="http://schemas.microsoft.com/office/powerpoint/2010/main" val="283023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84" y="0"/>
            <a:ext cx="4740509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075" y="0"/>
            <a:ext cx="4737217" cy="685323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411760" y="332657"/>
            <a:ext cx="436692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Buscai ouvir, 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 </a:t>
            </a:r>
            <a:r>
              <a:rPr lang="pt-BR" sz="4400" b="1" dirty="0">
                <a:solidFill>
                  <a:srgbClr val="FFFF00"/>
                </a:solidFill>
              </a:rPr>
              <a:t>escutareis 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em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toda </a:t>
            </a:r>
            <a:r>
              <a:rPr lang="pt-BR" sz="4400" b="1" dirty="0">
                <a:solidFill>
                  <a:srgbClr val="FFFF00"/>
                </a:solidFill>
              </a:rPr>
              <a:t>parte a musicalidade diferente 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 </a:t>
            </a:r>
            <a:r>
              <a:rPr lang="pt-BR" sz="4400" b="1" dirty="0">
                <a:solidFill>
                  <a:srgbClr val="FFFF00"/>
                </a:solidFill>
              </a:rPr>
              <a:t>um 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mundo </a:t>
            </a:r>
            <a:r>
              <a:rPr lang="pt-BR" sz="4400" b="1" dirty="0">
                <a:solidFill>
                  <a:srgbClr val="FFFF00"/>
                </a:solidFill>
              </a:rPr>
              <a:t>novo; </a:t>
            </a:r>
          </a:p>
        </p:txBody>
      </p:sp>
    </p:spTree>
    <p:extLst>
      <p:ext uri="{BB962C8B-B14F-4D97-AF65-F5344CB8AC3E}">
        <p14:creationId xmlns:p14="http://schemas.microsoft.com/office/powerpoint/2010/main" val="416993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84" y="0"/>
            <a:ext cx="4740509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075" y="0"/>
            <a:ext cx="4737217" cy="685323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55576" y="548681"/>
            <a:ext cx="727280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fazei silêncio interior</a:t>
            </a:r>
            <a:r>
              <a:rPr lang="pt-BR" sz="4400" b="1" dirty="0" smtClean="0">
                <a:solidFill>
                  <a:srgbClr val="FFFF00"/>
                </a:solidFill>
              </a:rPr>
              <a:t>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</a:t>
            </a:r>
            <a:r>
              <a:rPr lang="pt-BR" sz="4400" b="1" dirty="0">
                <a:solidFill>
                  <a:srgbClr val="FFFF00"/>
                </a:solidFill>
              </a:rPr>
              <a:t>e ouvireis a sinfonia dos astros.</a:t>
            </a:r>
          </a:p>
        </p:txBody>
      </p:sp>
      <p:sp>
        <p:nvSpPr>
          <p:cNvPr id="4" name="Retângulo 3"/>
          <p:cNvSpPr/>
          <p:nvPr/>
        </p:nvSpPr>
        <p:spPr>
          <a:xfrm>
            <a:off x="0" y="4077072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Tende a </a:t>
            </a:r>
            <a:r>
              <a:rPr lang="pt-BR" sz="4400" b="1" dirty="0" smtClean="0">
                <a:solidFill>
                  <a:srgbClr val="FFFF00"/>
                </a:solidFill>
              </a:rPr>
              <a:t>coragem </a:t>
            </a:r>
            <a:r>
              <a:rPr lang="pt-BR" sz="4400" b="1" dirty="0">
                <a:solidFill>
                  <a:srgbClr val="FFFF00"/>
                </a:solidFill>
              </a:rPr>
              <a:t>pois, de amar, 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em </a:t>
            </a:r>
            <a:r>
              <a:rPr lang="pt-BR" sz="4400" b="1" dirty="0">
                <a:solidFill>
                  <a:srgbClr val="FFFF00"/>
                </a:solidFill>
              </a:rPr>
              <a:t>qualquer circunstância, </a:t>
            </a:r>
          </a:p>
        </p:txBody>
      </p:sp>
    </p:spTree>
    <p:extLst>
      <p:ext uri="{BB962C8B-B14F-4D97-AF65-F5344CB8AC3E}">
        <p14:creationId xmlns:p14="http://schemas.microsoft.com/office/powerpoint/2010/main" val="100477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1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2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202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075" y="0"/>
            <a:ext cx="4733925" cy="68484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" y="-8614"/>
            <a:ext cx="4733925" cy="684847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187624" y="620688"/>
            <a:ext cx="669674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no entanto, se fordes capazes de amar a quem vos alveja com os petardos  terríveis da ingratidão,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</a:t>
            </a:r>
            <a:r>
              <a:rPr lang="pt-BR" sz="4400" b="1" dirty="0">
                <a:solidFill>
                  <a:srgbClr val="FFFF00"/>
                </a:solidFill>
              </a:rPr>
              <a:t>da ofensa, da perseguição gratuita, vosso nome será escrito no livro do reino dos céus e </a:t>
            </a:r>
          </a:p>
        </p:txBody>
      </p:sp>
    </p:spTree>
    <p:extLst>
      <p:ext uri="{BB962C8B-B14F-4D97-AF65-F5344CB8AC3E}">
        <p14:creationId xmlns:p14="http://schemas.microsoft.com/office/powerpoint/2010/main" val="19768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000">
        <p14:glitter pattern="hexagon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84" y="0"/>
            <a:ext cx="4740509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075" y="0"/>
            <a:ext cx="4737217" cy="685323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483768" y="332656"/>
            <a:ext cx="374441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por que se amardes somente àqueles que vos amam,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mais </a:t>
            </a:r>
            <a:r>
              <a:rPr lang="pt-BR" sz="4400" b="1" dirty="0">
                <a:solidFill>
                  <a:srgbClr val="FFFF00"/>
                </a:solidFill>
              </a:rPr>
              <a:t>não fazeis do que retribuir,</a:t>
            </a:r>
          </a:p>
        </p:txBody>
      </p:sp>
    </p:spTree>
    <p:extLst>
      <p:ext uri="{BB962C8B-B14F-4D97-AF65-F5344CB8AC3E}">
        <p14:creationId xmlns:p14="http://schemas.microsoft.com/office/powerpoint/2010/main" val="236971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075" y="0"/>
            <a:ext cx="4733925" cy="68484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" y="-8614"/>
            <a:ext cx="4733925" cy="684847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27584" y="620688"/>
            <a:ext cx="756084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uma alegria inefável tomará conta </a:t>
            </a:r>
            <a:r>
              <a:rPr lang="pt-BR" sz="4400" b="1" dirty="0" smtClean="0">
                <a:solidFill>
                  <a:srgbClr val="FFFF00"/>
                </a:solidFill>
              </a:rPr>
              <a:t>de  </a:t>
            </a:r>
            <a:r>
              <a:rPr lang="pt-BR" sz="4400" b="1" dirty="0">
                <a:solidFill>
                  <a:srgbClr val="FFFF00"/>
                </a:solidFill>
              </a:rPr>
              <a:t>vossos corações preenchendo o vazio existencial.</a:t>
            </a:r>
          </a:p>
        </p:txBody>
      </p:sp>
      <p:sp>
        <p:nvSpPr>
          <p:cNvPr id="5" name="Retângulo 4"/>
          <p:cNvSpPr/>
          <p:nvPr/>
        </p:nvSpPr>
        <p:spPr>
          <a:xfrm>
            <a:off x="323528" y="4437112"/>
            <a:ext cx="85689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Filhos e filhas da alma!</a:t>
            </a:r>
          </a:p>
        </p:txBody>
      </p:sp>
    </p:spTree>
    <p:extLst>
      <p:ext uri="{BB962C8B-B14F-4D97-AF65-F5344CB8AC3E}">
        <p14:creationId xmlns:p14="http://schemas.microsoft.com/office/powerpoint/2010/main" val="282410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075" y="0"/>
            <a:ext cx="4733925" cy="68484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" y="-8614"/>
            <a:ext cx="4733925" cy="684847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907704" y="476672"/>
            <a:ext cx="54006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0000"/>
                </a:solidFill>
              </a:rPr>
              <a:t>Vossos guias espirituais </a:t>
            </a:r>
            <a:endParaRPr lang="pt-BR" sz="44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4400" b="1" dirty="0" err="1" smtClean="0">
                <a:solidFill>
                  <a:srgbClr val="FF0000"/>
                </a:solidFill>
              </a:rPr>
              <a:t>acercam-se-vos</a:t>
            </a:r>
            <a:r>
              <a:rPr lang="pt-BR" sz="4400" b="1" dirty="0">
                <a:solidFill>
                  <a:srgbClr val="FF0000"/>
                </a:solidFill>
              </a:rPr>
              <a:t>, e em torno dos vossos pensamentos enviam mensagens de paz </a:t>
            </a:r>
            <a:r>
              <a:rPr lang="pt-BR" sz="44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pt-BR" sz="4400" b="1" dirty="0" smtClean="0">
                <a:solidFill>
                  <a:srgbClr val="FF0000"/>
                </a:solidFill>
              </a:rPr>
              <a:t>para </a:t>
            </a:r>
            <a:r>
              <a:rPr lang="pt-BR" sz="4400" b="1" dirty="0">
                <a:solidFill>
                  <a:srgbClr val="FF0000"/>
                </a:solidFill>
              </a:rPr>
              <a:t>diminuir a agressividade e a violência.</a:t>
            </a:r>
          </a:p>
        </p:txBody>
      </p:sp>
    </p:spTree>
    <p:extLst>
      <p:ext uri="{BB962C8B-B14F-4D97-AF65-F5344CB8AC3E}">
        <p14:creationId xmlns:p14="http://schemas.microsoft.com/office/powerpoint/2010/main" val="379695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000">
        <p14:glitter pattern="hexagon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6EB1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6EB1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3"/>
            <a:ext cx="9229551" cy="685648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260648"/>
            <a:ext cx="90364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Tornai-vos pacíficos no lar, 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no </a:t>
            </a:r>
            <a:r>
              <a:rPr lang="pt-BR" sz="4400" b="1" dirty="0">
                <a:solidFill>
                  <a:srgbClr val="FFFF00"/>
                </a:solidFill>
              </a:rPr>
              <a:t>relacionamento, nas parcerias, no trabalho, na rua, no clube...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" y="3861047"/>
            <a:ext cx="922955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Onde estiverdes mantende a paz, sendo pacíficos para vos transformardes em pacificadores.</a:t>
            </a:r>
          </a:p>
        </p:txBody>
      </p:sp>
    </p:spTree>
    <p:extLst>
      <p:ext uri="{BB962C8B-B14F-4D97-AF65-F5344CB8AC3E}">
        <p14:creationId xmlns:p14="http://schemas.microsoft.com/office/powerpoint/2010/main" val="51274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1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3"/>
            <a:ext cx="9229551" cy="685648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1" y="116632"/>
            <a:ext cx="8100393" cy="3335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O mundo é o que dele têm feito os seus habitantes, mas, crede em mim, </a:t>
            </a: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nunca 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houve tanto amor </a:t>
            </a: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na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Terra como hoje.</a:t>
            </a:r>
          </a:p>
        </p:txBody>
      </p:sp>
      <p:sp>
        <p:nvSpPr>
          <p:cNvPr id="3" name="Retângulo 2"/>
          <p:cNvSpPr/>
          <p:nvPr/>
        </p:nvSpPr>
        <p:spPr>
          <a:xfrm>
            <a:off x="107504" y="4005064"/>
            <a:ext cx="912204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A violência e a exaltação do crime ganham manchetes, vendem na grande mídia alucinando as vidas, </a:t>
            </a:r>
          </a:p>
        </p:txBody>
      </p:sp>
    </p:spTree>
    <p:extLst>
      <p:ext uri="{BB962C8B-B14F-4D97-AF65-F5344CB8AC3E}">
        <p14:creationId xmlns:p14="http://schemas.microsoft.com/office/powerpoint/2010/main" val="209462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9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1196753"/>
            <a:ext cx="8856984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mas nos alicerces da sociedade o amor é o paradigma que nutre as existências de milhões de mães e pais anônimos,</a:t>
            </a:r>
            <a:endParaRPr lang="pt-BR" sz="44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081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" y="-171400"/>
            <a:ext cx="9144000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1412776"/>
            <a:ext cx="864096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assim como de filhos abnegados e estoicos que compreendem os mártires e os companheiros abnegados.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61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3568" y="2060848"/>
            <a:ext cx="7632847" cy="825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Não vos envergonheis de amar!</a:t>
            </a:r>
            <a:endParaRPr lang="pt-BR" sz="44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8976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556793"/>
            <a:ext cx="8640960" cy="3161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Na época da tirania o vosso amor é semelhante à terra que, exultante, arrebenta-se em flores como gratidão a Deus.</a:t>
            </a:r>
            <a:endParaRPr lang="pt-BR" sz="44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3240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16633"/>
            <a:ext cx="3816424" cy="6706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Sois as divinas flores da humanidade agradecendo </a:t>
            </a:r>
            <a:endParaRPr lang="pt-BR" sz="4400" b="1" dirty="0" smtClean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a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Deus </a:t>
            </a:r>
            <a:endParaRPr lang="pt-BR" sz="4400" b="1" dirty="0" smtClean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a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presença de Cristo Jesus </a:t>
            </a:r>
            <a:endParaRPr lang="pt-BR" sz="4400" b="1" dirty="0" smtClean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na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Terra.</a:t>
            </a:r>
            <a:endParaRPr lang="pt-BR" sz="44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8806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1"/>
            <a:ext cx="4176464" cy="632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Ide, ide em paz! Amai de tal forma que uma dor imensa de compaixão expresse o vosso amor para a vossa plenitude.</a:t>
            </a:r>
            <a:endParaRPr lang="pt-BR" sz="44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0601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8000">
        <p14:glitter pattern="hexago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548679"/>
            <a:ext cx="4248472" cy="5625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É a mensagem dos </a:t>
            </a: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Espíritos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espíritas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que aqui estamos convosco nesse dia dedicado à gratidão</a:t>
            </a:r>
            <a:endParaRPr lang="pt-BR" sz="44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9376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764704"/>
            <a:ext cx="3672408" cy="5799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 em nome do amor de </a:t>
            </a:r>
            <a:endParaRPr lang="pt-BR" sz="4400" b="1" dirty="0" smtClean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Jesus Cristo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pelas suas ovelhas</a:t>
            </a: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. </a:t>
            </a:r>
            <a:endParaRPr lang="pt-BR" sz="4400" b="1" dirty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Muita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paz, meus filhos!</a:t>
            </a:r>
          </a:p>
        </p:txBody>
      </p:sp>
    </p:spTree>
    <p:extLst>
      <p:ext uri="{BB962C8B-B14F-4D97-AF65-F5344CB8AC3E}">
        <p14:creationId xmlns:p14="http://schemas.microsoft.com/office/powerpoint/2010/main" val="340676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484784"/>
            <a:ext cx="8496944" cy="359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92D050"/>
                </a:solidFill>
                <a:ea typeface="Calibri"/>
                <a:cs typeface="Times New Roman"/>
              </a:rPr>
              <a:t>Que o Senhor de bênçãos </a:t>
            </a:r>
            <a:endParaRPr lang="pt-BR" sz="4400" b="1" dirty="0" smtClean="0">
              <a:solidFill>
                <a:srgbClr val="92D05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92D050"/>
                </a:solidFill>
                <a:ea typeface="Calibri"/>
                <a:cs typeface="Times New Roman"/>
              </a:rPr>
              <a:t>vos </a:t>
            </a:r>
            <a:r>
              <a:rPr lang="pt-BR" sz="4400" b="1" dirty="0">
                <a:solidFill>
                  <a:srgbClr val="92D050"/>
                </a:solidFill>
                <a:ea typeface="Calibri"/>
                <a:cs typeface="Times New Roman"/>
              </a:rPr>
              <a:t>abençoe e permaneça </a:t>
            </a:r>
            <a:endParaRPr lang="pt-BR" sz="4400" b="1" dirty="0" smtClean="0">
              <a:solidFill>
                <a:srgbClr val="92D05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92D050"/>
                </a:solidFill>
                <a:ea typeface="Calibri"/>
                <a:cs typeface="Times New Roman"/>
              </a:rPr>
              <a:t>Ele </a:t>
            </a:r>
            <a:r>
              <a:rPr lang="pt-BR" sz="4400" b="1" dirty="0">
                <a:solidFill>
                  <a:srgbClr val="92D050"/>
                </a:solidFill>
                <a:ea typeface="Calibri"/>
                <a:cs typeface="Times New Roman"/>
              </a:rPr>
              <a:t>conosco hoje</a:t>
            </a:r>
            <a:r>
              <a:rPr lang="pt-BR" sz="4400" b="1" dirty="0" smtClean="0">
                <a:solidFill>
                  <a:srgbClr val="92D050"/>
                </a:solidFill>
                <a:ea typeface="Calibri"/>
                <a:cs typeface="Times New Roman"/>
              </a:rPr>
              <a:t>,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92D050"/>
                </a:solidFill>
                <a:ea typeface="Calibri"/>
                <a:cs typeface="Times New Roman"/>
              </a:rPr>
              <a:t> </a:t>
            </a:r>
            <a:r>
              <a:rPr lang="pt-BR" sz="4400" b="1" dirty="0">
                <a:solidFill>
                  <a:srgbClr val="92D050"/>
                </a:solidFill>
                <a:ea typeface="Calibri"/>
                <a:cs typeface="Times New Roman"/>
              </a:rPr>
              <a:t>amanhã e sempre.</a:t>
            </a:r>
          </a:p>
        </p:txBody>
      </p:sp>
    </p:spTree>
    <p:extLst>
      <p:ext uri="{BB962C8B-B14F-4D97-AF65-F5344CB8AC3E}">
        <p14:creationId xmlns:p14="http://schemas.microsoft.com/office/powerpoint/2010/main" val="341556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6EB1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6EB1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2905011"/>
            <a:ext cx="4572000" cy="3921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dirty="0" smtClean="0">
                <a:ea typeface="Calibri"/>
                <a:cs typeface="Times New Roman"/>
              </a:rPr>
              <a:t>.</a:t>
            </a:r>
            <a:endParaRPr lang="pt-BR" sz="900" dirty="0">
              <a:ea typeface="Calibri"/>
              <a:cs typeface="Times New Roman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95536" y="764704"/>
            <a:ext cx="8496944" cy="5255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São os votos do </a:t>
            </a:r>
            <a:endParaRPr lang="pt-BR" sz="4400" b="1" dirty="0" smtClean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companheiro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paternal </a:t>
            </a:r>
            <a:endParaRPr lang="pt-BR" sz="4400" b="1" dirty="0" smtClean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e </a:t>
            </a:r>
            <a:r>
              <a:rPr lang="pt-BR" sz="4400" b="1" dirty="0">
                <a:solidFill>
                  <a:srgbClr val="FFFF00"/>
                </a:solidFill>
                <a:ea typeface="Calibri"/>
                <a:cs typeface="Times New Roman"/>
              </a:rPr>
              <a:t>humilde de sempre</a:t>
            </a:r>
            <a:r>
              <a:rPr lang="pt-BR" sz="4400" b="1" dirty="0" smtClean="0">
                <a:solidFill>
                  <a:srgbClr val="FFFF00"/>
                </a:solidFill>
                <a:ea typeface="Calibri"/>
                <a:cs typeface="Times New Roman"/>
              </a:rPr>
              <a:t>, </a:t>
            </a:r>
            <a:endParaRPr lang="pt-BR" sz="4400" b="1" dirty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13800" b="1" dirty="0">
                <a:solidFill>
                  <a:srgbClr val="FFFF00"/>
                </a:solidFill>
                <a:ea typeface="Calibri"/>
                <a:cs typeface="Times New Roman"/>
              </a:rPr>
              <a:t>Bezerra</a:t>
            </a:r>
          </a:p>
        </p:txBody>
      </p:sp>
    </p:spTree>
    <p:extLst>
      <p:ext uri="{BB962C8B-B14F-4D97-AF65-F5344CB8AC3E}">
        <p14:creationId xmlns:p14="http://schemas.microsoft.com/office/powerpoint/2010/main" val="9989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60"/>
                            </p:stCondLst>
                            <p:childTnLst>
                              <p:par>
                                <p:cTn id="16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16632"/>
            <a:ext cx="9144000" cy="595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CRÉDITOS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Texto: Mensagem de Bezerra de Meneses, </a:t>
            </a:r>
            <a:r>
              <a:rPr lang="pt-BR" sz="3200" b="1" dirty="0">
                <a:solidFill>
                  <a:srgbClr val="FFFF00"/>
                </a:solidFill>
                <a:ea typeface="Calibri"/>
                <a:cs typeface="Times New Roman"/>
              </a:rPr>
              <a:t>através do médium </a:t>
            </a: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Divaldo </a:t>
            </a:r>
            <a:r>
              <a:rPr lang="pt-BR" sz="3200" b="1" dirty="0">
                <a:solidFill>
                  <a:srgbClr val="FFFF00"/>
                </a:solidFill>
                <a:ea typeface="Calibri"/>
                <a:cs typeface="Times New Roman"/>
              </a:rPr>
              <a:t>Pereira Franco, </a:t>
            </a: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na </a:t>
            </a:r>
            <a:r>
              <a:rPr lang="pt-BR" sz="3200" b="1" dirty="0">
                <a:solidFill>
                  <a:srgbClr val="FFFF00"/>
                </a:solidFill>
                <a:ea typeface="Calibri"/>
                <a:cs typeface="Times New Roman"/>
              </a:rPr>
              <a:t>noite de </a:t>
            </a: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30 de </a:t>
            </a:r>
            <a:r>
              <a:rPr lang="pt-BR" sz="3200" b="1" dirty="0">
                <a:solidFill>
                  <a:srgbClr val="FFFF00"/>
                </a:solidFill>
                <a:ea typeface="Calibri"/>
                <a:cs typeface="Times New Roman"/>
              </a:rPr>
              <a:t>setembro de </a:t>
            </a: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2012,em </a:t>
            </a:r>
            <a:r>
              <a:rPr lang="pt-BR" sz="3200" b="1" dirty="0">
                <a:solidFill>
                  <a:srgbClr val="FFFF00"/>
                </a:solidFill>
                <a:ea typeface="Calibri"/>
                <a:cs typeface="Times New Roman"/>
              </a:rPr>
              <a:t>Santo André, (SP</a:t>
            </a: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).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Imagens: Arquivo pessoal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Música; Padre </a:t>
            </a:r>
            <a:r>
              <a:rPr lang="pt-BR" sz="3200" b="1" dirty="0" err="1" smtClean="0">
                <a:solidFill>
                  <a:srgbClr val="FFFF00"/>
                </a:solidFill>
                <a:ea typeface="Calibri"/>
                <a:cs typeface="Times New Roman"/>
              </a:rPr>
              <a:t>Nuestro</a:t>
            </a: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 Tu Que Estás </a:t>
            </a:r>
            <a:endParaRPr lang="pt-BR" sz="3200" b="1" dirty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Richard </a:t>
            </a:r>
            <a:r>
              <a:rPr lang="pt-BR" sz="3200" b="1" dirty="0" err="1" smtClean="0">
                <a:solidFill>
                  <a:srgbClr val="FFFF00"/>
                </a:solidFill>
                <a:ea typeface="Calibri"/>
                <a:cs typeface="Times New Roman"/>
              </a:rPr>
              <a:t>Clayderman</a:t>
            </a:r>
            <a:endParaRPr lang="pt-BR" sz="3200" b="1" dirty="0" smtClean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Formatação: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reinaldogp2000@yahoo.com.br </a:t>
            </a:r>
            <a:endParaRPr lang="pt-BR" sz="32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057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000">
        <p14:glitter pattern="hexagon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11961" y="4581129"/>
            <a:ext cx="482453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3800" b="1" dirty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I M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95536" y="5229200"/>
            <a:ext cx="3960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Campinas,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15/Novembro/2013</a:t>
            </a:r>
            <a:endParaRPr lang="pt-BR" sz="3200" b="1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788" y="2590800"/>
            <a:ext cx="6700837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470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000">
        <p14:glitter pattern="hexagon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40"/>
                            </p:stCondLst>
                            <p:childTnLst>
                              <p:par>
                                <p:cTn id="19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80"/>
                            </p:stCondLst>
                            <p:childTnLst>
                              <p:par>
                                <p:cTn id="24" presetID="16" presetClass="emph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14D8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14D8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2" grpId="1" build="allAtOnce"/>
      <p:bldP spid="2" grpId="2" build="allAtOnce"/>
      <p:bldP spid="2" grpId="3" build="allAtOnce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522</Words>
  <Application>Microsoft Office PowerPoint</Application>
  <PresentationFormat>Apresentação na tela (4:3)</PresentationFormat>
  <Paragraphs>67</Paragraphs>
  <Slides>24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GRANDE CRISE</dc:title>
  <dc:creator>Reinaldo</dc:creator>
  <cp:lastModifiedBy>Reinaldo</cp:lastModifiedBy>
  <cp:revision>45</cp:revision>
  <dcterms:created xsi:type="dcterms:W3CDTF">2013-09-23T00:22:09Z</dcterms:created>
  <dcterms:modified xsi:type="dcterms:W3CDTF">2014-05-08T18:26:00Z</dcterms:modified>
</cp:coreProperties>
</file>