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gif" ContentType="image/gif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2" r:id="rId2"/>
    <p:sldId id="263" r:id="rId3"/>
    <p:sldId id="264" r:id="rId4"/>
    <p:sldId id="265" r:id="rId5"/>
    <p:sldId id="266" r:id="rId6"/>
    <p:sldId id="267" r:id="rId7"/>
    <p:sldId id="268" r:id="rId8"/>
    <p:sldId id="269" r:id="rId9"/>
    <p:sldId id="270" r:id="rId10"/>
    <p:sldId id="271" r:id="rId11"/>
    <p:sldId id="272" r:id="rId12"/>
    <p:sldId id="273" r:id="rId13"/>
    <p:sldId id="274" r:id="rId14"/>
    <p:sldId id="275" r:id="rId15"/>
    <p:sldId id="276" r:id="rId16"/>
    <p:sldId id="277" r:id="rId17"/>
    <p:sldId id="278" r:id="rId18"/>
    <p:sldId id="281" r:id="rId19"/>
  </p:sldIdLst>
  <p:sldSz cx="12192000" cy="6858000"/>
  <p:notesSz cx="6858000" cy="9144000"/>
  <p:defaultTextStyle>
    <a:defPPr>
      <a:defRPr lang="pt-B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3333CC"/>
    <a:srgbClr val="00CC00"/>
    <a:srgbClr val="006600"/>
    <a:srgbClr val="CC00FF"/>
    <a:srgbClr val="6600FF"/>
    <a:srgbClr val="0000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4" autoAdjust="0"/>
    <p:restoredTop sz="94660"/>
  </p:normalViewPr>
  <p:slideViewPr>
    <p:cSldViewPr snapToGrid="0">
      <p:cViewPr varScale="1">
        <p:scale>
          <a:sx n="92" d="100"/>
          <a:sy n="92" d="100"/>
        </p:scale>
        <p:origin x="498" y="10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pt-BR" smtClean="0"/>
              <a:t>Clique para editar o estilo do subtítulo mestre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09953A-DEDF-4E15-91FE-308826F7E774}" type="datetimeFigureOut">
              <a:rPr lang="pt-BR" smtClean="0"/>
              <a:t>10/04/2016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E08C3E-4C10-4D97-B90C-3D655AAE9624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1710918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doors dir="vert"/>
      </p:transition>
    </mc:Choice>
    <mc:Fallback xmlns="">
      <p:transition spd="slow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09953A-DEDF-4E15-91FE-308826F7E774}" type="datetimeFigureOut">
              <a:rPr lang="pt-BR" smtClean="0"/>
              <a:t>10/04/2016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E08C3E-4C10-4D97-B90C-3D655AAE9624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7446637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doors dir="vert"/>
      </p:transition>
    </mc:Choice>
    <mc:Fallback xmlns="">
      <p:transition spd="slow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09953A-DEDF-4E15-91FE-308826F7E774}" type="datetimeFigureOut">
              <a:rPr lang="pt-BR" smtClean="0"/>
              <a:t>10/04/2016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E08C3E-4C10-4D97-B90C-3D655AAE9624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6002548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doors dir="vert"/>
      </p:transition>
    </mc:Choice>
    <mc:Fallback xmlns="">
      <p:transition spd="slow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09953A-DEDF-4E15-91FE-308826F7E774}" type="datetimeFigureOut">
              <a:rPr lang="pt-BR" smtClean="0"/>
              <a:t>10/04/2016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E08C3E-4C10-4D97-B90C-3D655AAE9624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1013448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doors dir="vert"/>
      </p:transition>
    </mc:Choice>
    <mc:Fallback xmlns="">
      <p:transition spd="slow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Texto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6" name="Espaço Reservado para Conteúdo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7" name="Espaço Reservado para Dat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09953A-DEDF-4E15-91FE-308826F7E774}" type="datetimeFigureOut">
              <a:rPr lang="pt-BR" smtClean="0"/>
              <a:t>10/04/2016</a:t>
            </a:fld>
            <a:endParaRPr lang="pt-BR"/>
          </a:p>
        </p:txBody>
      </p:sp>
      <p:sp>
        <p:nvSpPr>
          <p:cNvPr id="8" name="Espaço Reservado para Rodapé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Espaço Reservado para Número de Slid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E08C3E-4C10-4D97-B90C-3D655AAE9624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2139115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doors dir="vert"/>
      </p:transition>
    </mc:Choice>
    <mc:Fallback xmlns="">
      <p:transition spd="slow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Dat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09953A-DEDF-4E15-91FE-308826F7E774}" type="datetimeFigureOut">
              <a:rPr lang="pt-BR" smtClean="0"/>
              <a:t>10/04/2016</a:t>
            </a:fld>
            <a:endParaRPr lang="pt-BR"/>
          </a:p>
        </p:txBody>
      </p:sp>
      <p:sp>
        <p:nvSpPr>
          <p:cNvPr id="4" name="Espaço Reservado para Rodapé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Espaço Reservado para Número de Slid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E08C3E-4C10-4D97-B90C-3D655AAE9624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742545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doors dir="vert"/>
      </p:transition>
    </mc:Choice>
    <mc:Fallback xmlns="">
      <p:transition spd="slow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Dat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09953A-DEDF-4E15-91FE-308826F7E774}" type="datetimeFigureOut">
              <a:rPr lang="pt-BR" smtClean="0"/>
              <a:t>10/04/2016</a:t>
            </a:fld>
            <a:endParaRPr lang="pt-BR"/>
          </a:p>
        </p:txBody>
      </p:sp>
      <p:sp>
        <p:nvSpPr>
          <p:cNvPr id="3" name="Espaço Reservado para Rodapé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E08C3E-4C10-4D97-B90C-3D655AAE9624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1867398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doors dir="vert"/>
      </p:transition>
    </mc:Choice>
    <mc:Fallback xmlns="">
      <p:transition spd="slow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09953A-DEDF-4E15-91FE-308826F7E774}" type="datetimeFigureOut">
              <a:rPr lang="pt-BR" smtClean="0"/>
              <a:t>10/04/2016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E08C3E-4C10-4D97-B90C-3D655AAE9624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1378419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doors dir="vert"/>
      </p:transition>
    </mc:Choice>
    <mc:Fallback xmlns="">
      <p:transition spd="slow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Imagem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09953A-DEDF-4E15-91FE-308826F7E774}" type="datetimeFigureOut">
              <a:rPr lang="pt-BR" smtClean="0"/>
              <a:t>10/04/2016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E08C3E-4C10-4D97-B90C-3D655AAE9624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1632446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doors dir="vert"/>
      </p:transition>
    </mc:Choice>
    <mc:Fallback xmlns="">
      <p:transition spd="slow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09953A-DEDF-4E15-91FE-308826F7E774}" type="datetimeFigureOut">
              <a:rPr lang="pt-BR" smtClean="0"/>
              <a:t>10/04/2016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E08C3E-4C10-4D97-B90C-3D655AAE9624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8067801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doors dir="vert"/>
      </p:transition>
    </mc:Choice>
    <mc:Fallback xmlns="">
      <p:transition spd="slow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09953A-DEDF-4E15-91FE-308826F7E774}" type="datetimeFigureOut">
              <a:rPr lang="pt-BR" smtClean="0"/>
              <a:t>10/04/2016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E08C3E-4C10-4D97-B90C-3D655AAE9624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9919722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doors dir="vert"/>
      </p:transition>
    </mc:Choice>
    <mc:Fallback xmlns="">
      <p:transition spd="slow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Título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709953A-DEDF-4E15-91FE-308826F7E774}" type="datetimeFigureOut">
              <a:rPr lang="pt-BR" smtClean="0"/>
              <a:t>10/04/2016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8E08C3E-4C10-4D97-B90C-3D655AAE9624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32208340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4="http://schemas.microsoft.com/office/powerpoint/2010/main">
    <mc:Choice Requires="p14">
      <p:transition spd="slow" p14:dur="1400">
        <p14:doors dir="vert"/>
      </p:transition>
    </mc:Choice>
    <mc:Fallback xmlns="">
      <p:transition spd="slow"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t-B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openxmlformats.org/officeDocument/2006/relationships/audio" Target="../media/audio1.wav"/><Relationship Id="rId5" Type="http://schemas.openxmlformats.org/officeDocument/2006/relationships/image" Target="../media/image3.png"/><Relationship Id="rId4" Type="http://schemas.openxmlformats.org/officeDocument/2006/relationships/image" Target="../media/image2.gif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.jpe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.jpe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.jpe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2.gi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Retângulo 2"/>
          <p:cNvSpPr/>
          <p:nvPr/>
        </p:nvSpPr>
        <p:spPr>
          <a:xfrm>
            <a:off x="1187116" y="2196978"/>
            <a:ext cx="9737558" cy="2006054"/>
          </a:xfrm>
          <a:prstGeom prst="rect">
            <a:avLst/>
          </a:prstGeom>
          <a:noFill/>
        </p:spPr>
        <p:txBody>
          <a:bodyPr wrap="square">
            <a:prstTxWarp prst="textInflate">
              <a:avLst/>
            </a:prstTxWarp>
            <a:spAutoFit/>
          </a:bodyPr>
          <a:lstStyle/>
          <a:p>
            <a:pPr lvl="0" algn="ctr">
              <a:lnSpc>
                <a:spcPct val="107000"/>
              </a:lnSpc>
              <a:spcAft>
                <a:spcPts val="800"/>
              </a:spcAft>
            </a:pPr>
            <a:r>
              <a:rPr lang="pt-PT" sz="8000" b="1" dirty="0" smtClean="0">
                <a:ln w="19050">
                  <a:solidFill>
                    <a:srgbClr val="FFFF00"/>
                  </a:solidFill>
                  <a:prstDash val="solid"/>
                </a:ln>
                <a:solidFill>
                  <a:srgbClr val="6600FF"/>
                </a:solidFill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dist="38100" dir="2700000" algn="tl" rotWithShape="0">
                    <a:schemeClr val="accent2"/>
                  </a:outerShdw>
                  <a:reflection blurRad="6350" stA="55000" endA="300" endPos="45500" dir="5400000" sy="-100000" algn="bl" rotWithShape="0"/>
                </a:effectLst>
                <a:latin typeface="Algerian" panose="04020705040A02060702" pitchFamily="82" charset="0"/>
                <a:ea typeface="Calibri" panose="020F0502020204030204" pitchFamily="34" charset="0"/>
                <a:cs typeface="Times New Roman" panose="02020603050405020304" pitchFamily="18" charset="0"/>
              </a:rPr>
              <a:t>Endereço  de  PAz</a:t>
            </a:r>
            <a:endParaRPr lang="pt-BR" sz="8000" b="1" dirty="0">
              <a:ln w="19050">
                <a:solidFill>
                  <a:srgbClr val="FFFF00"/>
                </a:solidFill>
                <a:prstDash val="solid"/>
              </a:ln>
              <a:solidFill>
                <a:srgbClr val="6600FF"/>
              </a:solidFill>
              <a:effectLst>
                <a:glow rad="101600">
                  <a:schemeClr val="accent2">
                    <a:satMod val="175000"/>
                    <a:alpha val="40000"/>
                  </a:schemeClr>
                </a:glow>
                <a:outerShdw dist="38100" dir="2700000" algn="tl" rotWithShape="0">
                  <a:schemeClr val="accent2"/>
                </a:outerShdw>
                <a:reflection blurRad="6350" stA="55000" endA="300" endPos="45500" dir="5400000" sy="-100000" algn="bl" rotWithShape="0"/>
              </a:effectLst>
              <a:latin typeface="Algerian" panose="04020705040A02060702" pitchFamily="82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4" name="CaixaDeTexto 3"/>
          <p:cNvSpPr txBox="1"/>
          <p:nvPr/>
        </p:nvSpPr>
        <p:spPr>
          <a:xfrm>
            <a:off x="8311486" y="-707886"/>
            <a:ext cx="3739487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4000" b="1" dirty="0" err="1" smtClean="0">
                <a:ln w="28575">
                  <a:solidFill>
                    <a:srgbClr val="FFC000"/>
                  </a:solidFill>
                  <a:prstDash val="solid"/>
                </a:ln>
                <a:solidFill>
                  <a:srgbClr val="0000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rial Black" panose="020B0A04020102020204" pitchFamily="34" charset="0"/>
              </a:rPr>
              <a:t>ligUe</a:t>
            </a:r>
            <a:r>
              <a:rPr lang="pt-BR" sz="4000" b="1" dirty="0" smtClean="0">
                <a:ln w="28575">
                  <a:solidFill>
                    <a:srgbClr val="FFC000"/>
                  </a:solidFill>
                  <a:prstDash val="solid"/>
                </a:ln>
                <a:solidFill>
                  <a:srgbClr val="0000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rial Black" panose="020B0A04020102020204" pitchFamily="34" charset="0"/>
              </a:rPr>
              <a:t> o </a:t>
            </a:r>
            <a:r>
              <a:rPr lang="pt-BR" sz="4000" b="1" dirty="0" err="1" smtClean="0">
                <a:ln w="28575">
                  <a:solidFill>
                    <a:srgbClr val="FFC000"/>
                  </a:solidFill>
                  <a:prstDash val="solid"/>
                </a:ln>
                <a:solidFill>
                  <a:srgbClr val="0000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rial Black" panose="020B0A04020102020204" pitchFamily="34" charset="0"/>
              </a:rPr>
              <a:t>sOm</a:t>
            </a:r>
            <a:endParaRPr lang="pt-BR" sz="4000" b="1" dirty="0">
              <a:ln w="28575">
                <a:solidFill>
                  <a:srgbClr val="FFC000"/>
                </a:solidFill>
                <a:prstDash val="solid"/>
              </a:ln>
              <a:solidFill>
                <a:srgbClr val="0000FF"/>
              </a:solidFill>
              <a:effectLst>
                <a:outerShdw dist="38100" dir="2700000" algn="tl" rotWithShape="0">
                  <a:schemeClr val="accent2"/>
                </a:outerShdw>
              </a:effectLst>
              <a:latin typeface="Arial Black" panose="020B0A04020102020204" pitchFamily="34" charset="0"/>
            </a:endParaRPr>
          </a:p>
        </p:txBody>
      </p:sp>
      <p:sp>
        <p:nvSpPr>
          <p:cNvPr id="5" name="CaixaDeTexto 4"/>
          <p:cNvSpPr txBox="1"/>
          <p:nvPr/>
        </p:nvSpPr>
        <p:spPr>
          <a:xfrm>
            <a:off x="7942998" y="5841241"/>
            <a:ext cx="3862316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4000" b="1" dirty="0" err="1" smtClean="0">
                <a:ln w="28575">
                  <a:solidFill>
                    <a:srgbClr val="FFC000"/>
                  </a:solidFill>
                  <a:prstDash val="solid"/>
                </a:ln>
                <a:solidFill>
                  <a:srgbClr val="6600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rial Black" panose="020B0A04020102020204" pitchFamily="34" charset="0"/>
              </a:rPr>
              <a:t>auTomáTico</a:t>
            </a:r>
            <a:endParaRPr lang="pt-BR" sz="4000" b="1" dirty="0">
              <a:ln w="28575">
                <a:solidFill>
                  <a:srgbClr val="FFC000"/>
                </a:solidFill>
                <a:prstDash val="solid"/>
              </a:ln>
              <a:solidFill>
                <a:srgbClr val="6600FF"/>
              </a:solidFill>
              <a:effectLst>
                <a:outerShdw dist="38100" dir="2700000" algn="tl" rotWithShape="0">
                  <a:schemeClr val="accent2"/>
                </a:outerShdw>
              </a:effectLst>
              <a:latin typeface="Arial Black" panose="020B0A04020102020204" pitchFamily="34" charset="0"/>
            </a:endParaRPr>
          </a:p>
        </p:txBody>
      </p:sp>
      <p:pic>
        <p:nvPicPr>
          <p:cNvPr id="8" name="Imagem 7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13495" y="6097984"/>
            <a:ext cx="1956986" cy="4511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820729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21491">
        <p14:doors dir="vert"/>
        <p:sndAc>
          <p:stSnd loop="1">
            <p:snd r:embed="rId2" name="Andre Rieux - La vie en Rose.wav"/>
          </p:stSnd>
        </p:sndAc>
      </p:transition>
    </mc:Choice>
    <mc:Fallback xmlns="">
      <p:transition spd="slow" advTm="21491">
        <p:fade/>
        <p:sndAc>
          <p:stSnd loop="1">
            <p:snd r:embed="rId6" name="Andre Rieux - La vie en Rose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0"/>
                            </p:stCondLst>
                            <p:childTnLst>
                              <p:par>
                                <p:cTn id="10" presetID="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0"/>
                            </p:stCondLst>
                            <p:childTnLst>
                              <p:par>
                                <p:cTn id="15" presetID="26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  <p:bldP spid="5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Retângulo 2"/>
          <p:cNvSpPr/>
          <p:nvPr/>
        </p:nvSpPr>
        <p:spPr>
          <a:xfrm>
            <a:off x="8429822" y="709685"/>
            <a:ext cx="3466530" cy="220008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685800" algn="ctr">
              <a:lnSpc>
                <a:spcPct val="107000"/>
              </a:lnSpc>
              <a:spcAft>
                <a:spcPts val="800"/>
              </a:spcAft>
            </a:pPr>
            <a:r>
              <a:rPr lang="pt-PT" sz="3200" b="1" dirty="0" smtClean="0">
                <a:ln w="28575">
                  <a:solidFill>
                    <a:srgbClr val="FF0000"/>
                  </a:solidFill>
                  <a:prstDash val="solid"/>
                </a:ln>
                <a:solidFill>
                  <a:srgbClr val="FFFF00"/>
                </a:solidFill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Nunca se diga inútil mecanismo da vida.</a:t>
            </a:r>
            <a:r>
              <a:rPr lang="pt-PT" sz="2800" b="1" dirty="0" smtClean="0">
                <a:ln w="28575">
                  <a:solidFill>
                    <a:srgbClr val="FF0000"/>
                  </a:solidFill>
                  <a:prstDash val="solid"/>
                </a:ln>
                <a:solidFill>
                  <a:srgbClr val="FFFF0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  <a:endParaRPr lang="pt-BR" sz="1100" b="1" dirty="0">
              <a:ln w="28575">
                <a:solidFill>
                  <a:srgbClr val="FF0000"/>
                </a:solidFill>
                <a:prstDash val="solid"/>
              </a:ln>
              <a:solidFill>
                <a:srgbClr val="FFFF00"/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5" name="Imagem 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943229" y="6127845"/>
            <a:ext cx="1953123" cy="44921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948556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10179">
        <p14:doors dir="vert"/>
      </p:transition>
    </mc:Choice>
    <mc:Fallback xmlns="">
      <p:transition spd="slow" advTm="10179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2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Retângulo 2"/>
          <p:cNvSpPr/>
          <p:nvPr/>
        </p:nvSpPr>
        <p:spPr>
          <a:xfrm>
            <a:off x="-504966" y="286604"/>
            <a:ext cx="4285396" cy="430784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685800" algn="ctr">
              <a:lnSpc>
                <a:spcPct val="107000"/>
              </a:lnSpc>
              <a:spcAft>
                <a:spcPts val="800"/>
              </a:spcAft>
            </a:pPr>
            <a:r>
              <a:rPr lang="pt-PT" sz="3200" b="1" dirty="0" smtClean="0">
                <a:ln w="22225">
                  <a:solidFill>
                    <a:srgbClr val="FF0000"/>
                  </a:solidFill>
                  <a:prstDash val="solid"/>
                </a:ln>
                <a:solidFill>
                  <a:srgbClr val="FFFF00"/>
                </a:solidFill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A usina é um centro gigantesco de força, mas é a lâmpada que dosa em casa a luz de que carecemos.</a:t>
            </a:r>
            <a:r>
              <a:rPr lang="pt-PT" sz="3200" b="1" dirty="0" smtClean="0">
                <a:solidFill>
                  <a:srgbClr val="003300"/>
                </a:solidFill>
                <a:effectLst/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  <a:endParaRPr lang="pt-BR" sz="1200" dirty="0">
              <a:effectLst/>
              <a:latin typeface="Arial Black" panose="020B0A040201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5" name="Imagem 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943229" y="6127845"/>
            <a:ext cx="1953123" cy="44921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170533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22374">
        <p14:doors dir="vert"/>
      </p:transition>
    </mc:Choice>
    <mc:Fallback xmlns="">
      <p:transition spd="slow" advTm="22374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6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Retângulo 2"/>
          <p:cNvSpPr/>
          <p:nvPr/>
        </p:nvSpPr>
        <p:spPr>
          <a:xfrm>
            <a:off x="272955" y="1911597"/>
            <a:ext cx="11191164" cy="30348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>
              <a:lnSpc>
                <a:spcPct val="107000"/>
              </a:lnSpc>
              <a:spcAft>
                <a:spcPts val="800"/>
              </a:spcAft>
            </a:pPr>
            <a:r>
              <a:rPr lang="pt-PT" sz="3200" b="1" dirty="0">
                <a:ln w="22225">
                  <a:solidFill>
                    <a:srgbClr val="FF0000"/>
                  </a:solidFill>
                  <a:prstDash val="solid"/>
                </a:ln>
                <a:solidFill>
                  <a:srgbClr val="FFFF00"/>
                </a:solidFill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D</a:t>
            </a:r>
            <a:r>
              <a:rPr lang="pt-PT" sz="3200" b="1" dirty="0" smtClean="0">
                <a:ln w="22225">
                  <a:solidFill>
                    <a:srgbClr val="FF0000"/>
                  </a:solidFill>
                  <a:prstDash val="solid"/>
                </a:ln>
                <a:solidFill>
                  <a:srgbClr val="FFFF00"/>
                </a:solidFill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eterminada moradia será provavelmente um palácio,</a:t>
            </a:r>
          </a:p>
          <a:p>
            <a:pPr lvl="0" algn="ctr">
              <a:lnSpc>
                <a:spcPct val="107000"/>
              </a:lnSpc>
              <a:spcAft>
                <a:spcPts val="800"/>
              </a:spcAft>
            </a:pPr>
            <a:endParaRPr lang="pt-PT" sz="3200" b="1" dirty="0">
              <a:ln w="22225">
                <a:solidFill>
                  <a:srgbClr val="FF0000"/>
                </a:solidFill>
                <a:prstDash val="solid"/>
              </a:ln>
              <a:solidFill>
                <a:srgbClr val="FFFF00"/>
              </a:solidFill>
              <a:latin typeface="Arial Black" panose="020B0A040201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lvl="0" algn="ctr">
              <a:lnSpc>
                <a:spcPct val="107000"/>
              </a:lnSpc>
              <a:spcAft>
                <a:spcPts val="800"/>
              </a:spcAft>
            </a:pPr>
            <a:endParaRPr lang="pt-PT" sz="3200" b="1" dirty="0" smtClean="0">
              <a:ln w="22225">
                <a:solidFill>
                  <a:srgbClr val="FF0000"/>
                </a:solidFill>
                <a:prstDash val="solid"/>
              </a:ln>
              <a:solidFill>
                <a:srgbClr val="FFFF00"/>
              </a:solidFill>
              <a:latin typeface="Arial Black" panose="020B0A040201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lvl="0" algn="ctr">
              <a:lnSpc>
                <a:spcPct val="107000"/>
              </a:lnSpc>
              <a:spcAft>
                <a:spcPts val="800"/>
              </a:spcAft>
            </a:pPr>
            <a:r>
              <a:rPr lang="pt-PT" sz="3200" b="1" dirty="0" smtClean="0">
                <a:ln w="22225">
                  <a:solidFill>
                    <a:srgbClr val="FF0000"/>
                  </a:solidFill>
                  <a:prstDash val="solid"/>
                </a:ln>
                <a:solidFill>
                  <a:srgbClr val="FFFF00"/>
                </a:solidFill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mas é a chave que lhe resguarda a segurança.</a:t>
            </a:r>
            <a:endParaRPr lang="pt-BR" sz="1200" b="1" dirty="0">
              <a:ln w="22225">
                <a:solidFill>
                  <a:srgbClr val="FF0000"/>
                </a:solidFill>
                <a:prstDash val="solid"/>
              </a:ln>
              <a:solidFill>
                <a:srgbClr val="FFFF00"/>
              </a:solidFill>
              <a:latin typeface="Arial Black" panose="020B0A040201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5" name="Imagem 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943229" y="6127845"/>
            <a:ext cx="1953123" cy="44921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94470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25431">
        <p14:doors dir="vert"/>
      </p:transition>
    </mc:Choice>
    <mc:Fallback xmlns="">
      <p:transition spd="slow" advTm="25431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9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Retângulo 2"/>
          <p:cNvSpPr/>
          <p:nvPr/>
        </p:nvSpPr>
        <p:spPr>
          <a:xfrm>
            <a:off x="395785" y="2460786"/>
            <a:ext cx="11259403" cy="167315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>
              <a:lnSpc>
                <a:spcPct val="107000"/>
              </a:lnSpc>
              <a:spcAft>
                <a:spcPts val="800"/>
              </a:spcAft>
            </a:pPr>
            <a:r>
              <a:rPr lang="pt-PT" sz="3200" b="1" dirty="0" smtClean="0">
                <a:ln w="22225">
                  <a:solidFill>
                    <a:srgbClr val="FF0000"/>
                  </a:solidFill>
                  <a:prstDash val="solid"/>
                </a:ln>
                <a:solidFill>
                  <a:srgbClr val="FFFF00"/>
                </a:solidFill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Realmente, não somos indispensáveis, porque a Providencia Divina não pode falir quando falhamos transitoriamente, </a:t>
            </a:r>
            <a:endParaRPr lang="pt-BR" sz="1200" b="1" dirty="0">
              <a:ln w="22225">
                <a:solidFill>
                  <a:srgbClr val="FF0000"/>
                </a:solidFill>
                <a:prstDash val="solid"/>
              </a:ln>
              <a:solidFill>
                <a:srgbClr val="FFFF00"/>
              </a:solidFill>
              <a:latin typeface="Arial Black" panose="020B0A040201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5" name="Imagem 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943229" y="6127845"/>
            <a:ext cx="1953123" cy="44921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255503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39386">
        <p14:doors dir="vert"/>
      </p:transition>
    </mc:Choice>
    <mc:Fallback xmlns="">
      <p:transition spd="slow" advTm="39386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3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Retângulo 2"/>
          <p:cNvSpPr/>
          <p:nvPr/>
        </p:nvSpPr>
        <p:spPr>
          <a:xfrm>
            <a:off x="-327547" y="4679304"/>
            <a:ext cx="11436824" cy="167315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>
              <a:lnSpc>
                <a:spcPct val="107000"/>
              </a:lnSpc>
              <a:spcAft>
                <a:spcPts val="800"/>
              </a:spcAft>
            </a:pPr>
            <a:r>
              <a:rPr lang="pt-PT" sz="3200" b="1" dirty="0" smtClean="0">
                <a:ln w="22225">
                  <a:solidFill>
                    <a:srgbClr val="FF0000"/>
                  </a:solidFill>
                  <a:prstDash val="solid"/>
                </a:ln>
                <a:solidFill>
                  <a:srgbClr val="FFFF00"/>
                </a:solidFill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mas, em verdade, segundo a Sabedoria do Universo, Deus não criaria, se não tivesse necessidade de nós. </a:t>
            </a:r>
            <a:endParaRPr lang="pt-BR" sz="1200" b="1" dirty="0">
              <a:ln w="22225">
                <a:solidFill>
                  <a:srgbClr val="FF0000"/>
                </a:solidFill>
                <a:prstDash val="solid"/>
              </a:ln>
              <a:solidFill>
                <a:srgbClr val="FFFF00"/>
              </a:solidFill>
              <a:latin typeface="Arial Black" panose="020B0A040201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5" name="Imagem 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943229" y="6127845"/>
            <a:ext cx="1953123" cy="44921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97549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14890">
        <p14:doors dir="vert"/>
      </p:transition>
    </mc:Choice>
    <mc:Fallback xmlns="">
      <p:transition spd="slow" advTm="1489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Retângulo 2"/>
          <p:cNvSpPr/>
          <p:nvPr/>
        </p:nvSpPr>
        <p:spPr>
          <a:xfrm>
            <a:off x="1201003" y="4981634"/>
            <a:ext cx="9171295" cy="114621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>
              <a:lnSpc>
                <a:spcPct val="107000"/>
              </a:lnSpc>
              <a:spcAft>
                <a:spcPts val="800"/>
              </a:spcAft>
            </a:pPr>
            <a:r>
              <a:rPr lang="pt-PT" sz="3200" b="1" dirty="0" smtClean="0">
                <a:ln w="22225">
                  <a:solidFill>
                    <a:srgbClr val="FF0000"/>
                  </a:solidFill>
                  <a:prstDash val="solid"/>
                </a:ln>
                <a:solidFill>
                  <a:srgbClr val="FFFF00"/>
                </a:solidFill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Trabalhe e o serviço conferir-lhe-á respostas exatas.</a:t>
            </a:r>
            <a:r>
              <a:rPr lang="pt-PT" sz="32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  <a:endParaRPr lang="pt-BR" sz="1200" b="1" dirty="0">
              <a:ln w="22225">
                <a:solidFill>
                  <a:schemeClr val="accent2"/>
                </a:solidFill>
                <a:prstDash val="solid"/>
              </a:ln>
              <a:solidFill>
                <a:srgbClr val="FFFF00"/>
              </a:solidFill>
              <a:latin typeface="Arial Black" panose="020B0A040201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5" name="Imagem 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943229" y="6127845"/>
            <a:ext cx="1953123" cy="44921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169672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16967">
        <p14:doors dir="vert"/>
      </p:transition>
    </mc:Choice>
    <mc:Fallback xmlns="">
      <p:transition spd="slow" advTm="16967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528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Retângulo 2"/>
          <p:cNvSpPr/>
          <p:nvPr/>
        </p:nvSpPr>
        <p:spPr>
          <a:xfrm>
            <a:off x="352540" y="1085124"/>
            <a:ext cx="11486919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PT" sz="3200" b="1" dirty="0" smtClean="0">
                <a:ln w="22225">
                  <a:solidFill>
                    <a:srgbClr val="FF0000"/>
                  </a:solidFill>
                  <a:prstDash val="solid"/>
                </a:ln>
                <a:solidFill>
                  <a:srgbClr val="FFFF00"/>
                </a:solidFill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Ofensas e injúrias? Perdoe sinceramente, sejam quais sejam, e Deus auxiliará você a esquecê-las. </a:t>
            </a:r>
            <a:endParaRPr lang="pt-BR" sz="2000" b="1" dirty="0">
              <a:ln w="22225">
                <a:solidFill>
                  <a:srgbClr val="FF0000"/>
                </a:solidFill>
                <a:prstDash val="solid"/>
              </a:ln>
              <a:solidFill>
                <a:srgbClr val="FFFF00"/>
              </a:solidFill>
              <a:latin typeface="Arial Black" panose="020B0A04020102020204" pitchFamily="34" charset="0"/>
            </a:endParaRPr>
          </a:p>
        </p:txBody>
      </p:sp>
      <p:pic>
        <p:nvPicPr>
          <p:cNvPr id="5" name="Imagem 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943229" y="6127845"/>
            <a:ext cx="1953123" cy="44921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691778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15158">
        <p14:doors dir="vert"/>
      </p:transition>
    </mc:Choice>
    <mc:Fallback xmlns="">
      <p:transition spd="slow" advTm="15158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Retângulo 2"/>
          <p:cNvSpPr/>
          <p:nvPr/>
        </p:nvSpPr>
        <p:spPr>
          <a:xfrm>
            <a:off x="436728" y="2921810"/>
            <a:ext cx="11232108" cy="124880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>
              <a:lnSpc>
                <a:spcPct val="107000"/>
              </a:lnSpc>
              <a:spcAft>
                <a:spcPts val="800"/>
              </a:spcAft>
            </a:pPr>
            <a:r>
              <a:rPr lang="pt-PT" sz="3200" b="1" dirty="0" smtClean="0">
                <a:ln w="22225">
                  <a:solidFill>
                    <a:srgbClr val="FF0000"/>
                  </a:solidFill>
                  <a:prstDash val="solid"/>
                </a:ln>
                <a:solidFill>
                  <a:srgbClr val="FFFF00"/>
                </a:solidFill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Procure agir no bem incessante, a alegria </a:t>
            </a:r>
          </a:p>
          <a:p>
            <a:pPr lvl="0" algn="ctr">
              <a:lnSpc>
                <a:spcPct val="107000"/>
              </a:lnSpc>
              <a:spcAft>
                <a:spcPts val="800"/>
              </a:spcAft>
            </a:pPr>
            <a:r>
              <a:rPr lang="pt-PT" sz="3200" b="1" dirty="0" smtClean="0">
                <a:ln w="22225">
                  <a:solidFill>
                    <a:srgbClr val="FF0000"/>
                  </a:solidFill>
                  <a:prstDash val="solid"/>
                </a:ln>
                <a:solidFill>
                  <a:srgbClr val="FFFF00"/>
                </a:solidFill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ser-lhe-á precioso salário.</a:t>
            </a:r>
            <a:r>
              <a:rPr lang="pt-PT" sz="3200" b="1" dirty="0" smtClean="0">
                <a:effectLst/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  <a:endParaRPr lang="pt-BR" sz="1200" dirty="0">
              <a:effectLst/>
              <a:latin typeface="Arial Black" panose="020B0A040201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5" name="Imagem 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943229" y="6127845"/>
            <a:ext cx="1953123" cy="44921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271186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19817">
        <p14:doors dir="vert"/>
      </p:transition>
    </mc:Choice>
    <mc:Fallback xmlns="">
      <p:transition spd="slow" advTm="19817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Retângulo 2"/>
          <p:cNvSpPr/>
          <p:nvPr/>
        </p:nvSpPr>
        <p:spPr>
          <a:xfrm>
            <a:off x="541362" y="1405720"/>
            <a:ext cx="5554638" cy="220008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>
              <a:lnSpc>
                <a:spcPct val="107000"/>
              </a:lnSpc>
              <a:spcAft>
                <a:spcPts val="800"/>
              </a:spcAft>
            </a:pPr>
            <a:r>
              <a:rPr lang="pt-PT" sz="3200" b="1" dirty="0" smtClean="0">
                <a:ln w="22225">
                  <a:solidFill>
                    <a:srgbClr val="FF0000"/>
                  </a:solidFill>
                  <a:prstDash val="solid"/>
                </a:ln>
                <a:solidFill>
                  <a:srgbClr val="FFFF00"/>
                </a:solidFill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Não importa quando você disponha para agir e servir, a benefício de outrem. </a:t>
            </a:r>
            <a:endParaRPr lang="pt-BR" sz="1200" b="1" dirty="0">
              <a:ln w="22225">
                <a:solidFill>
                  <a:srgbClr val="FF0000"/>
                </a:solidFill>
                <a:prstDash val="solid"/>
              </a:ln>
              <a:solidFill>
                <a:srgbClr val="FFFF00"/>
              </a:solidFill>
              <a:latin typeface="Arial Black" panose="020B0A040201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5" name="Imagem 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943229" y="6127845"/>
            <a:ext cx="1953123" cy="44921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312427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13550">
        <p14:doors dir="vert"/>
      </p:transition>
    </mc:Choice>
    <mc:Fallback xmlns="">
      <p:transition spd="slow" advTm="1355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6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Retângulo 2"/>
          <p:cNvSpPr/>
          <p:nvPr/>
        </p:nvSpPr>
        <p:spPr>
          <a:xfrm>
            <a:off x="423081" y="4409416"/>
            <a:ext cx="11191164" cy="114621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>
              <a:lnSpc>
                <a:spcPct val="107000"/>
              </a:lnSpc>
              <a:spcAft>
                <a:spcPts val="800"/>
              </a:spcAft>
            </a:pPr>
            <a:r>
              <a:rPr lang="pt-PT" sz="3200" b="1" dirty="0" smtClean="0">
                <a:ln w="22225">
                  <a:solidFill>
                    <a:srgbClr val="FF0000"/>
                  </a:solidFill>
                  <a:prstDash val="solid"/>
                </a:ln>
                <a:solidFill>
                  <a:srgbClr val="FFFF00"/>
                </a:solidFill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Vale o que fizer e como fizer daquilo que o Senhor já confiou a você. </a:t>
            </a:r>
            <a:endParaRPr lang="pt-BR" sz="1200" b="1" dirty="0">
              <a:ln w="22225">
                <a:solidFill>
                  <a:srgbClr val="FF0000"/>
                </a:solidFill>
                <a:prstDash val="solid"/>
              </a:ln>
              <a:solidFill>
                <a:srgbClr val="FFFF00"/>
              </a:solidFill>
              <a:latin typeface="Arial Black" panose="020B0A040201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5" name="Imagem 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943229" y="6127845"/>
            <a:ext cx="1953123" cy="44921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588980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12775">
        <p14:doors dir="vert"/>
      </p:transition>
    </mc:Choice>
    <mc:Fallback xmlns="">
      <p:transition spd="slow" advTm="12775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3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Retângulo 2"/>
          <p:cNvSpPr/>
          <p:nvPr/>
        </p:nvSpPr>
        <p:spPr>
          <a:xfrm>
            <a:off x="6714698" y="1067214"/>
            <a:ext cx="5040573" cy="220008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>
              <a:lnSpc>
                <a:spcPct val="107000"/>
              </a:lnSpc>
              <a:spcAft>
                <a:spcPts val="800"/>
              </a:spcAft>
            </a:pPr>
            <a:r>
              <a:rPr lang="pt-PT" sz="3200" b="1" dirty="0" smtClean="0">
                <a:ln w="22225">
                  <a:solidFill>
                    <a:srgbClr val="FF0000"/>
                  </a:solidFill>
                  <a:prstDash val="solid"/>
                </a:ln>
                <a:solidFill>
                  <a:srgbClr val="FFFF00"/>
                </a:solidFill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Por onde você passe e do tamanho que possa, deixe um rastro de alegria.</a:t>
            </a:r>
            <a:r>
              <a:rPr lang="pt-PT" sz="3200" b="1" dirty="0" smtClean="0">
                <a:solidFill>
                  <a:srgbClr val="003300"/>
                </a:solidFill>
                <a:effectLst/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  <a:endParaRPr lang="pt-BR" sz="1200" dirty="0">
              <a:effectLst/>
              <a:latin typeface="Arial Black" panose="020B0A040201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5" name="Imagem 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943229" y="6127845"/>
            <a:ext cx="1953123" cy="44921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940526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12358">
        <p14:doors dir="vert"/>
      </p:transition>
    </mc:Choice>
    <mc:Fallback xmlns="">
      <p:transition spd="slow" advTm="12358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2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Retângulo 2"/>
          <p:cNvSpPr/>
          <p:nvPr/>
        </p:nvSpPr>
        <p:spPr>
          <a:xfrm>
            <a:off x="5445456" y="3944203"/>
            <a:ext cx="6209731" cy="175214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>
              <a:lnSpc>
                <a:spcPct val="107000"/>
              </a:lnSpc>
              <a:spcAft>
                <a:spcPts val="800"/>
              </a:spcAft>
            </a:pPr>
            <a:r>
              <a:rPr lang="pt-PT" sz="3200" b="1" dirty="0" smtClean="0">
                <a:ln w="22225">
                  <a:solidFill>
                    <a:srgbClr val="FF0000"/>
                  </a:solidFill>
                  <a:prstDash val="solid"/>
                </a:ln>
                <a:solidFill>
                  <a:srgbClr val="FFFF00"/>
                </a:solidFill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Você voltará, mais tarde, para colher-lhe </a:t>
            </a:r>
          </a:p>
          <a:p>
            <a:pPr lvl="0" algn="ctr">
              <a:lnSpc>
                <a:spcPct val="107000"/>
              </a:lnSpc>
              <a:spcAft>
                <a:spcPts val="800"/>
              </a:spcAft>
            </a:pPr>
            <a:r>
              <a:rPr lang="pt-PT" sz="3200" b="1" dirty="0" smtClean="0">
                <a:ln w="22225">
                  <a:solidFill>
                    <a:srgbClr val="FF0000"/>
                  </a:solidFill>
                  <a:prstDash val="solid"/>
                </a:ln>
                <a:solidFill>
                  <a:srgbClr val="FFFF00"/>
                </a:solidFill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a bênção de luz.</a:t>
            </a:r>
            <a:endParaRPr lang="pt-BR" sz="3200" b="1" dirty="0">
              <a:ln w="22225">
                <a:solidFill>
                  <a:srgbClr val="FF0000"/>
                </a:solidFill>
                <a:prstDash val="solid"/>
              </a:ln>
              <a:solidFill>
                <a:srgbClr val="FFFF00"/>
              </a:solidFill>
              <a:latin typeface="Arial Black" panose="020B0A040201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5" name="Imagem 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943229" y="6127845"/>
            <a:ext cx="1953123" cy="44921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829348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11382">
        <p14:doors dir="vert"/>
      </p:transition>
    </mc:Choice>
    <mc:Fallback xmlns="">
      <p:transition spd="slow" advTm="11382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9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Retângulo 2"/>
          <p:cNvSpPr/>
          <p:nvPr/>
        </p:nvSpPr>
        <p:spPr>
          <a:xfrm>
            <a:off x="272955" y="1392072"/>
            <a:ext cx="11341289" cy="12252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>
              <a:lnSpc>
                <a:spcPct val="107000"/>
              </a:lnSpc>
              <a:spcAft>
                <a:spcPts val="800"/>
              </a:spcAft>
            </a:pPr>
            <a:r>
              <a:rPr lang="pt-PT" sz="3200" b="1" dirty="0" smtClean="0">
                <a:ln w="22225">
                  <a:solidFill>
                    <a:srgbClr val="FF0000"/>
                  </a:solidFill>
                  <a:prstDash val="solid"/>
                </a:ln>
                <a:solidFill>
                  <a:srgbClr val="FFFF00"/>
                </a:solidFill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Indiferença ou desprezo de alguém? </a:t>
            </a:r>
          </a:p>
          <a:p>
            <a:pPr lvl="0" algn="ctr">
              <a:lnSpc>
                <a:spcPct val="107000"/>
              </a:lnSpc>
              <a:spcAft>
                <a:spcPts val="800"/>
              </a:spcAft>
            </a:pPr>
            <a:r>
              <a:rPr lang="pt-PT" sz="3200" b="1" dirty="0" smtClean="0">
                <a:ln w="22225">
                  <a:solidFill>
                    <a:srgbClr val="FF0000"/>
                  </a:solidFill>
                  <a:prstDash val="solid"/>
                </a:ln>
                <a:solidFill>
                  <a:srgbClr val="FFFF00"/>
                </a:solidFill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Trabalhe e olvide. </a:t>
            </a:r>
            <a:endParaRPr lang="pt-BR" sz="1200" b="1" dirty="0">
              <a:ln w="22225">
                <a:solidFill>
                  <a:srgbClr val="FF0000"/>
                </a:solidFill>
                <a:prstDash val="solid"/>
              </a:ln>
              <a:solidFill>
                <a:srgbClr val="FFFF00"/>
              </a:solidFill>
              <a:latin typeface="Arial Black" panose="020B0A040201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5" name="Imagem 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943229" y="6127845"/>
            <a:ext cx="1953123" cy="44921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399703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10719">
        <p14:doors dir="vert"/>
      </p:transition>
    </mc:Choice>
    <mc:Fallback xmlns="">
      <p:transition spd="slow" advTm="10719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3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Retângulo 2"/>
          <p:cNvSpPr/>
          <p:nvPr/>
        </p:nvSpPr>
        <p:spPr>
          <a:xfrm>
            <a:off x="5895200" y="695725"/>
            <a:ext cx="5275996" cy="59567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>
              <a:lnSpc>
                <a:spcPct val="107000"/>
              </a:lnSpc>
              <a:spcAft>
                <a:spcPts val="800"/>
              </a:spcAft>
            </a:pPr>
            <a:r>
              <a:rPr lang="pt-PT" sz="3200" b="1" dirty="0" smtClean="0">
                <a:ln w="22225">
                  <a:solidFill>
                    <a:srgbClr val="FF0000"/>
                  </a:solidFill>
                  <a:prstDash val="solid"/>
                </a:ln>
                <a:solidFill>
                  <a:srgbClr val="FFFF00"/>
                </a:solidFill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Não ore por vida fácil. </a:t>
            </a:r>
            <a:endParaRPr lang="pt-BR" sz="1200" b="1" dirty="0">
              <a:ln w="22225">
                <a:solidFill>
                  <a:srgbClr val="FF0000"/>
                </a:solidFill>
                <a:prstDash val="solid"/>
              </a:ln>
              <a:solidFill>
                <a:srgbClr val="FFFF00"/>
              </a:solidFill>
              <a:latin typeface="Arial Black" panose="020B0A040201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5" name="Imagem 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943229" y="6127845"/>
            <a:ext cx="1953123" cy="44921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567569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8151">
        <p14:doors dir="vert"/>
      </p:transition>
    </mc:Choice>
    <mc:Fallback xmlns="">
      <p:transition spd="slow" advTm="8151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Retângulo 2"/>
          <p:cNvSpPr/>
          <p:nvPr/>
        </p:nvSpPr>
        <p:spPr>
          <a:xfrm>
            <a:off x="407131" y="4326340"/>
            <a:ext cx="11596101" cy="167315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>
              <a:lnSpc>
                <a:spcPct val="107000"/>
              </a:lnSpc>
              <a:spcAft>
                <a:spcPts val="800"/>
              </a:spcAft>
            </a:pPr>
            <a:r>
              <a:rPr lang="pt-PT" sz="3200" b="1" dirty="0" smtClean="0">
                <a:ln w="22225">
                  <a:solidFill>
                    <a:srgbClr val="FF0000"/>
                  </a:solidFill>
                  <a:prstDash val="solid"/>
                </a:ln>
                <a:solidFill>
                  <a:srgbClr val="FFFF00"/>
                </a:solidFill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Roguemos a Deus ombros fortes, não só para carregar o bendito fardo das obrigações que nos competem, como também para sermos mais úteis.</a:t>
            </a:r>
            <a:endParaRPr lang="pt-BR" sz="1200" b="1" dirty="0">
              <a:ln w="22225">
                <a:solidFill>
                  <a:srgbClr val="FF0000"/>
                </a:solidFill>
                <a:prstDash val="solid"/>
              </a:ln>
              <a:solidFill>
                <a:srgbClr val="FFFF00"/>
              </a:solidFill>
              <a:latin typeface="Arial Black" panose="020B0A040201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5" name="Imagem 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943229" y="6127845"/>
            <a:ext cx="1953123" cy="44921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752225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30431">
        <p14:doors dir="vert"/>
      </p:transition>
    </mc:Choice>
    <mc:Fallback xmlns="">
      <p:transition spd="slow" advTm="30431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Retângulo 2"/>
          <p:cNvSpPr/>
          <p:nvPr/>
        </p:nvSpPr>
        <p:spPr>
          <a:xfrm>
            <a:off x="5964071" y="3084394"/>
            <a:ext cx="4558352" cy="167315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>
              <a:lnSpc>
                <a:spcPct val="107000"/>
              </a:lnSpc>
              <a:spcAft>
                <a:spcPts val="800"/>
              </a:spcAft>
            </a:pPr>
            <a:r>
              <a:rPr lang="pt-PT" sz="32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Cada coração pode ser um manancial de bênçãos.</a:t>
            </a:r>
            <a:endParaRPr lang="pt-BR" sz="1200" b="1" dirty="0">
              <a:ln w="22225">
                <a:solidFill>
                  <a:schemeClr val="accent2"/>
                </a:solidFill>
                <a:prstDash val="solid"/>
              </a:ln>
              <a:solidFill>
                <a:srgbClr val="FFFF00"/>
              </a:solidFill>
              <a:latin typeface="Arial Black" panose="020B0A040201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5" name="Imagem 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943229" y="6127845"/>
            <a:ext cx="1953123" cy="44921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867012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15449">
        <p14:doors dir="vert"/>
      </p:transition>
    </mc:Choice>
    <mc:Fallback xmlns="">
      <p:transition spd="slow" advTm="15449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Retângulo 2"/>
          <p:cNvSpPr/>
          <p:nvPr/>
        </p:nvSpPr>
        <p:spPr>
          <a:xfrm>
            <a:off x="354841" y="450376"/>
            <a:ext cx="11354937" cy="35394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t-PT" sz="3200" b="1" dirty="0">
                <a:ln w="22225">
                  <a:solidFill>
                    <a:srgbClr val="FF0000"/>
                  </a:solidFill>
                  <a:prstDash val="solid"/>
                </a:ln>
                <a:solidFill>
                  <a:srgbClr val="FFFF00"/>
                </a:solidFill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Texto: Francisco Candido Xavier/André </a:t>
            </a:r>
            <a:r>
              <a:rPr lang="pt-PT" sz="3200" b="1" dirty="0" smtClean="0">
                <a:ln w="22225">
                  <a:solidFill>
                    <a:srgbClr val="FF0000"/>
                  </a:solidFill>
                  <a:prstDash val="solid"/>
                </a:ln>
                <a:solidFill>
                  <a:srgbClr val="FFFF00"/>
                </a:solidFill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Luiz</a:t>
            </a:r>
          </a:p>
          <a:p>
            <a:r>
              <a:rPr lang="pt-PT" sz="3200" b="1" dirty="0" smtClean="0">
                <a:ln w="22225">
                  <a:solidFill>
                    <a:srgbClr val="FF0000"/>
                  </a:solidFill>
                  <a:prstDash val="solid"/>
                </a:ln>
                <a:solidFill>
                  <a:srgbClr val="FFFF00"/>
                </a:solidFill>
                <a:latin typeface="Arial Black" panose="020B0A04020102020204" pitchFamily="34" charset="0"/>
                <a:cs typeface="Times New Roman" panose="02020603050405020304" pitchFamily="18" charset="0"/>
              </a:rPr>
              <a:t>Imagens: Ipes floridos, simbolo nacional</a:t>
            </a:r>
          </a:p>
          <a:p>
            <a:r>
              <a:rPr lang="pt-PT" sz="3200" b="1" dirty="0" smtClean="0">
                <a:ln w="22225">
                  <a:solidFill>
                    <a:srgbClr val="FF0000"/>
                  </a:solidFill>
                  <a:prstDash val="solid"/>
                </a:ln>
                <a:solidFill>
                  <a:srgbClr val="FFFF00"/>
                </a:solidFill>
                <a:latin typeface="Arial Black" panose="020B0A04020102020204" pitchFamily="34" charset="0"/>
                <a:cs typeface="Times New Roman" panose="02020603050405020304" pitchFamily="18" charset="0"/>
              </a:rPr>
              <a:t>Música</a:t>
            </a:r>
            <a:r>
              <a:rPr lang="pt-PT" sz="3200" b="1" dirty="0" smtClean="0">
                <a:ln w="22225">
                  <a:solidFill>
                    <a:srgbClr val="FF0000"/>
                  </a:solidFill>
                  <a:prstDash val="solid"/>
                </a:ln>
                <a:solidFill>
                  <a:srgbClr val="FFFF00"/>
                </a:solidFill>
                <a:latin typeface="Arial Black" panose="020B0A04020102020204" pitchFamily="34" charset="0"/>
                <a:cs typeface="Times New Roman" panose="02020603050405020304" pitchFamily="18" charset="0"/>
              </a:rPr>
              <a:t>: André Rieu – La vie en Rose.wav</a:t>
            </a:r>
            <a:endParaRPr lang="pt-PT" sz="3200" b="1" dirty="0" smtClean="0">
              <a:ln w="22225">
                <a:solidFill>
                  <a:srgbClr val="FF0000"/>
                </a:solidFill>
                <a:prstDash val="solid"/>
              </a:ln>
              <a:solidFill>
                <a:srgbClr val="FFFF00"/>
              </a:solidFill>
              <a:latin typeface="Arial Black" panose="020B0A04020102020204" pitchFamily="34" charset="0"/>
              <a:cs typeface="Times New Roman" panose="02020603050405020304" pitchFamily="18" charset="0"/>
            </a:endParaRPr>
          </a:p>
          <a:p>
            <a:r>
              <a:rPr lang="pt-PT" sz="3200" b="1" dirty="0" smtClean="0">
                <a:ln w="22225">
                  <a:solidFill>
                    <a:srgbClr val="FF0000"/>
                  </a:solidFill>
                  <a:prstDash val="solid"/>
                </a:ln>
                <a:solidFill>
                  <a:srgbClr val="FFFF00"/>
                </a:solidFill>
                <a:latin typeface="Arial Black" panose="020B0A04020102020204" pitchFamily="34" charset="0"/>
                <a:cs typeface="Times New Roman" panose="02020603050405020304" pitchFamily="18" charset="0"/>
              </a:rPr>
              <a:t>Formatação: Reinaldoslides</a:t>
            </a:r>
          </a:p>
          <a:p>
            <a:r>
              <a:rPr lang="pt-PT" sz="3200" b="1" dirty="0" smtClean="0">
                <a:ln w="22225">
                  <a:solidFill>
                    <a:srgbClr val="FF0000"/>
                  </a:solidFill>
                  <a:prstDash val="solid"/>
                </a:ln>
                <a:solidFill>
                  <a:srgbClr val="FFFF00"/>
                </a:solidFill>
                <a:latin typeface="Arial Black" panose="020B0A04020102020204" pitchFamily="34" charset="0"/>
                <a:cs typeface="Times New Roman" panose="02020603050405020304" pitchFamily="18" charset="0"/>
              </a:rPr>
              <a:t>Divulgação: www.sergrasan.com</a:t>
            </a:r>
          </a:p>
          <a:p>
            <a:r>
              <a:rPr lang="pt-PT" sz="3200" b="1" dirty="0" smtClean="0">
                <a:ln w="22225">
                  <a:solidFill>
                    <a:srgbClr val="FF0000"/>
                  </a:solidFill>
                  <a:prstDash val="solid"/>
                </a:ln>
                <a:solidFill>
                  <a:srgbClr val="FFFF00"/>
                </a:solidFill>
                <a:latin typeface="Arial Black" panose="020B0A04020102020204" pitchFamily="34" charset="0"/>
                <a:cs typeface="Times New Roman" panose="02020603050405020304" pitchFamily="18" charset="0"/>
              </a:rPr>
              <a:t>Contato; reinaldogp2000@yahoo.com.br</a:t>
            </a:r>
          </a:p>
          <a:p>
            <a:r>
              <a:rPr lang="pt-PT" sz="3200" b="1" dirty="0" smtClean="0">
                <a:ln w="22225">
                  <a:solidFill>
                    <a:srgbClr val="FF0000"/>
                  </a:solidFill>
                  <a:prstDash val="solid"/>
                </a:ln>
                <a:solidFill>
                  <a:srgbClr val="FFFF00"/>
                </a:solidFill>
                <a:latin typeface="Arial Black" panose="020B0A04020102020204" pitchFamily="34" charset="0"/>
                <a:cs typeface="Times New Roman" panose="02020603050405020304" pitchFamily="18" charset="0"/>
              </a:rPr>
              <a:t>Campinas, 9 de abril de 2016</a:t>
            </a:r>
            <a:endParaRPr lang="pt-BR" b="1" dirty="0">
              <a:ln w="22225">
                <a:solidFill>
                  <a:srgbClr val="FF0000"/>
                </a:solidFill>
                <a:prstDash val="solid"/>
              </a:ln>
              <a:solidFill>
                <a:srgbClr val="FFFF00"/>
              </a:solidFill>
            </a:endParaRPr>
          </a:p>
        </p:txBody>
      </p:sp>
      <p:pic>
        <p:nvPicPr>
          <p:cNvPr id="5" name="Imagem 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14732" y="4140906"/>
            <a:ext cx="5337465" cy="2293037"/>
          </a:xfrm>
          <a:prstGeom prst="rect">
            <a:avLst/>
          </a:prstGeom>
        </p:spPr>
      </p:pic>
      <p:pic>
        <p:nvPicPr>
          <p:cNvPr id="6" name="Imagem 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14732" y="4140906"/>
            <a:ext cx="5337465" cy="229303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616527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36140">
        <p14:doors dir="vert"/>
      </p:transition>
    </mc:Choice>
    <mc:Fallback xmlns="">
      <p:transition spd="slow" advTm="3614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3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3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3000"/>
                            </p:stCondLst>
                            <p:childTnLst>
                              <p:par>
                                <p:cTn id="10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3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3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6000"/>
                            </p:stCondLst>
                            <p:childTnLst>
                              <p:par>
                                <p:cTn id="1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3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9000"/>
                            </p:stCondLst>
                            <p:childTnLst>
                              <p:par>
                                <p:cTn id="20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2000"/>
                            </p:stCondLst>
                            <p:childTnLst>
                              <p:par>
                                <p:cTn id="2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3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15000"/>
                            </p:stCondLst>
                            <p:childTnLst>
                              <p:par>
                                <p:cTn id="30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3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3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18000"/>
                            </p:stCondLst>
                            <p:childTnLst>
                              <p:par>
                                <p:cTn id="3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3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21000"/>
                            </p:stCondLst>
                            <p:childTnLst>
                              <p:par>
                                <p:cTn id="40" presetID="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24000"/>
                            </p:stCondLst>
                            <p:childTnLst>
                              <p:par>
                                <p:cTn id="45" presetID="2" presetClass="entr" presetSubtype="1" repeatCount="3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Tema do Office">
  <a:themeElements>
    <a:clrScheme name="Escritório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Escritório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374</TotalTime>
  <Words>282</Words>
  <Application>Microsoft Office PowerPoint</Application>
  <PresentationFormat>Widescreen</PresentationFormat>
  <Paragraphs>32</Paragraphs>
  <Slides>18</Slides>
  <Notes>0</Notes>
  <HiddenSlides>0</HiddenSlides>
  <MMClips>0</MMClips>
  <ScaleCrop>false</ScaleCrop>
  <HeadingPairs>
    <vt:vector size="6" baseType="variant">
      <vt:variant>
        <vt:lpstr>Fontes usadas</vt:lpstr>
      </vt:variant>
      <vt:variant>
        <vt:i4>6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18</vt:i4>
      </vt:variant>
    </vt:vector>
  </HeadingPairs>
  <TitlesOfParts>
    <vt:vector size="25" baseType="lpstr">
      <vt:lpstr>Algerian</vt:lpstr>
      <vt:lpstr>Arial</vt:lpstr>
      <vt:lpstr>Arial Black</vt:lpstr>
      <vt:lpstr>Calibri</vt:lpstr>
      <vt:lpstr>Calibri Light</vt:lpstr>
      <vt:lpstr>Times New Roman</vt:lpstr>
      <vt:lpstr>Tema do Office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Reinaldo</dc:creator>
  <cp:lastModifiedBy>Reinaldo</cp:lastModifiedBy>
  <cp:revision>25</cp:revision>
  <dcterms:created xsi:type="dcterms:W3CDTF">2016-04-09T04:31:49Z</dcterms:created>
  <dcterms:modified xsi:type="dcterms:W3CDTF">2016-04-10T18:52:19Z</dcterms:modified>
</cp:coreProperties>
</file>