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2" r:id="rId5"/>
    <p:sldId id="263" r:id="rId6"/>
    <p:sldId id="290" r:id="rId7"/>
    <p:sldId id="265" r:id="rId8"/>
    <p:sldId id="267" r:id="rId9"/>
    <p:sldId id="268" r:id="rId10"/>
    <p:sldId id="269" r:id="rId11"/>
    <p:sldId id="270" r:id="rId12"/>
    <p:sldId id="276" r:id="rId13"/>
    <p:sldId id="275" r:id="rId14"/>
    <p:sldId id="280" r:id="rId15"/>
    <p:sldId id="285" r:id="rId16"/>
    <p:sldId id="283" r:id="rId17"/>
    <p:sldId id="278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FFFC"/>
    <a:srgbClr val="010185"/>
    <a:srgbClr val="FBFAF6"/>
    <a:srgbClr val="9ADB73"/>
    <a:srgbClr val="FFB65E"/>
    <a:srgbClr val="110918"/>
    <a:srgbClr val="D9D1C7"/>
    <a:srgbClr val="059DFC"/>
    <a:srgbClr val="C3A0FE"/>
    <a:srgbClr val="2A2E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69" d="100"/>
          <a:sy n="69" d="100"/>
        </p:scale>
        <p:origin x="2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84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68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0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25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98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67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77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69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78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47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89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F605B-7B52-4E75-B684-3A9AE6978325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5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2595" y="5765181"/>
            <a:ext cx="2609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LiguE</a:t>
            </a:r>
            <a:r>
              <a:rPr lang="pt-B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o som</a:t>
            </a:r>
            <a:endParaRPr lang="pt-BR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010186" y="5765182"/>
            <a:ext cx="2754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580606" y="1920240"/>
            <a:ext cx="8582297" cy="1424015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dirty="0">
                <a:ln w="28575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bl" rotWithShape="0">
                    <a:schemeClr val="accent5"/>
                  </a:outerShdw>
                  <a:reflection blurRad="6350" stA="55000" endA="50" endPos="85000" dir="5400000" sy="-100000" algn="bl" rotWithShape="0"/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Contei meus anos </a:t>
            </a:r>
            <a:endParaRPr lang="pt-BR" sz="4000" b="1" dirty="0">
              <a:ln w="28575">
                <a:solidFill>
                  <a:srgbClr val="DD9A3A"/>
                </a:solidFill>
                <a:prstDash val="solid"/>
              </a:ln>
              <a:solidFill>
                <a:srgbClr val="00A5D2"/>
              </a:solidFill>
              <a:effectLst>
                <a:outerShdw dist="38100" dir="2700000" algn="bl" rotWithShape="0">
                  <a:schemeClr val="accent5"/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1087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7385">
        <p:random/>
        <p:sndAc>
          <p:stSnd>
            <p:snd r:embed="rId2" name="André Rieu - Memories.wav.WAV"/>
          </p:stSnd>
        </p:sndAc>
      </p:transition>
    </mc:Choice>
    <mc:Fallback>
      <p:transition spd="slow" advTm="27385">
        <p:random/>
        <p:sndAc>
          <p:stSnd>
            <p:snd r:embed="rId2" name="André Rieu - Memories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533525" y="1403904"/>
            <a:ext cx="6163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dirty="0" smtClean="0">
                <a:ln w="28575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“Contei </a:t>
            </a:r>
            <a:r>
              <a:rPr lang="pt-BR" sz="2800" b="1" dirty="0">
                <a:ln w="28575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meus anos e descobri </a:t>
            </a:r>
            <a:endParaRPr lang="pt-BR" b="1" dirty="0">
              <a:ln w="28575">
                <a:solidFill>
                  <a:srgbClr val="DD9A3A"/>
                </a:solidFill>
                <a:prstDash val="solid"/>
              </a:ln>
              <a:solidFill>
                <a:srgbClr val="00A5D2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92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327">
        <p:random/>
      </p:transition>
    </mc:Choice>
    <mc:Fallback xmlns="">
      <p:transition spd="slow" advTm="1032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22365" y="1254383"/>
            <a:ext cx="11086011" cy="2223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pt-BR" sz="2800" b="1" dirty="0" smtClean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ue </a:t>
            </a:r>
            <a:r>
              <a:rPr lang="pt-BR" sz="2800" b="1" dirty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terei menos tempo para </a:t>
            </a:r>
            <a:r>
              <a:rPr lang="pt-BR" sz="2800" b="1" dirty="0" smtClean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</a:t>
            </a:r>
          </a:p>
          <a:p>
            <a:pPr lvl="1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DD9A3A"/>
                </a:solidFill>
                <a:prstDash val="solid"/>
              </a:ln>
              <a:solidFill>
                <a:srgbClr val="00A5D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DD9A3A"/>
                </a:solidFill>
                <a:prstDash val="solid"/>
              </a:ln>
              <a:solidFill>
                <a:srgbClr val="00A5D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que já tive até </a:t>
            </a:r>
            <a:r>
              <a:rPr lang="pt-BR" sz="2800" b="1" dirty="0" smtClean="0">
                <a:ln w="19050">
                  <a:solidFill>
                    <a:srgbClr val="DD9A3A"/>
                  </a:solidFill>
                  <a:prstDash val="solid"/>
                </a:ln>
                <a:solidFill>
                  <a:srgbClr val="00A5D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agora. </a:t>
            </a:r>
            <a:endParaRPr lang="pt-BR" sz="1100" b="1" dirty="0">
              <a:ln w="19050">
                <a:solidFill>
                  <a:srgbClr val="DD9A3A"/>
                </a:solidFill>
                <a:prstDash val="solid"/>
              </a:ln>
              <a:solidFill>
                <a:srgbClr val="00A5D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24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34">
        <p:random/>
      </p:transition>
    </mc:Choice>
    <mc:Fallback xmlns="">
      <p:transition spd="slow" advTm="1503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52206" y="4806873"/>
            <a:ext cx="86476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9050">
                  <a:solidFill>
                    <a:srgbClr val="EDBF4F"/>
                  </a:solidFill>
                  <a:prstDash val="solid"/>
                </a:ln>
                <a:solidFill>
                  <a:srgbClr val="12589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Tenho muito mais passado do que </a:t>
            </a:r>
            <a:r>
              <a:rPr lang="pt-BR" sz="2800" b="1" dirty="0" smtClean="0">
                <a:ln w="19050">
                  <a:solidFill>
                    <a:srgbClr val="EDBF4F"/>
                  </a:solidFill>
                  <a:prstDash val="solid"/>
                </a:ln>
                <a:solidFill>
                  <a:srgbClr val="12589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futuro</a:t>
            </a:r>
            <a:endParaRPr lang="pt-BR" b="1" dirty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86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990">
        <p:random/>
      </p:transition>
    </mc:Choice>
    <mc:Fallback xmlns="">
      <p:transition spd="slow" advTm="1099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62000" y="1816086"/>
            <a:ext cx="10759440" cy="2787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EDBF4F"/>
                  </a:solidFill>
                  <a:prstDash val="solid"/>
                </a:ln>
                <a:solidFill>
                  <a:srgbClr val="12589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Sinto-me como aquele menino </a:t>
            </a:r>
            <a:endParaRPr lang="pt-BR" sz="2800" b="1" dirty="0" smtClean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EDBF4F"/>
                  </a:solidFill>
                  <a:prstDash val="solid"/>
                </a:ln>
                <a:solidFill>
                  <a:srgbClr val="12589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dirty="0">
                <a:ln w="19050">
                  <a:solidFill>
                    <a:srgbClr val="EDBF4F"/>
                  </a:solidFill>
                  <a:prstDash val="solid"/>
                </a:ln>
                <a:solidFill>
                  <a:srgbClr val="125892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recebeu uma bacia de jabuticabas</a:t>
            </a:r>
            <a:endParaRPr lang="pt-BR" sz="1100" b="1" dirty="0">
              <a:ln w="19050">
                <a:solidFill>
                  <a:srgbClr val="EDBF4F"/>
                </a:solidFill>
                <a:prstDash val="solid"/>
              </a:ln>
              <a:solidFill>
                <a:srgbClr val="125892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31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464">
        <p:random/>
      </p:transition>
    </mc:Choice>
    <mc:Fallback xmlns="">
      <p:transition spd="slow" advTm="1846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302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1555" y="1106073"/>
            <a:ext cx="5058299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C56633"/>
                  </a:solidFill>
                  <a:prstDash val="solid"/>
                </a:ln>
                <a:solidFill>
                  <a:srgbClr val="19886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primeiras, ele chupou displicentemente </a:t>
            </a:r>
            <a:endParaRPr lang="pt-BR" sz="1100" b="1" dirty="0">
              <a:ln w="19050">
                <a:solidFill>
                  <a:srgbClr val="C56633"/>
                </a:solidFill>
                <a:prstDash val="solid"/>
              </a:ln>
              <a:solidFill>
                <a:srgbClr val="198867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22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520">
        <p:random/>
      </p:transition>
    </mc:Choice>
    <mc:Fallback xmlns="">
      <p:transition spd="slow" advTm="1152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315097" y="4424039"/>
            <a:ext cx="6096000" cy="101438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3A565"/>
                  </a:solidFill>
                  <a:prstDash val="solid"/>
                </a:ln>
                <a:solidFill>
                  <a:srgbClr val="78E3E9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percebendo que faltam poucas, rói o caroço.</a:t>
            </a:r>
            <a:endParaRPr lang="pt-BR" sz="1100" b="1" dirty="0">
              <a:ln w="19050">
                <a:solidFill>
                  <a:srgbClr val="F3A565"/>
                </a:solidFill>
                <a:prstDash val="solid"/>
              </a:ln>
              <a:solidFill>
                <a:srgbClr val="78E3E9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80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47">
        <p:random/>
      </p:transition>
    </mc:Choice>
    <mc:Fallback xmlns="">
      <p:transition spd="slow" advTm="1174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255624" y="1189893"/>
            <a:ext cx="6096000" cy="44782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E0BD99"/>
                  </a:solidFill>
                  <a:prstDash val="solid"/>
                </a:ln>
                <a:solidFill>
                  <a:srgbClr val="E41A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Já não tenho tempo para lidar </a:t>
            </a:r>
            <a:endParaRPr lang="pt-BR" sz="2800" b="1" dirty="0" smtClean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E0BD99"/>
                  </a:solidFill>
                  <a:prstDash val="solid"/>
                </a:ln>
                <a:solidFill>
                  <a:srgbClr val="E41A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2800" b="1" dirty="0">
                <a:ln w="19050">
                  <a:solidFill>
                    <a:srgbClr val="E0BD99"/>
                  </a:solidFill>
                  <a:prstDash val="solid"/>
                </a:ln>
                <a:solidFill>
                  <a:srgbClr val="E41A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mediocridades</a:t>
            </a:r>
            <a:endParaRPr lang="pt-BR" sz="1100" b="1" dirty="0">
              <a:ln w="19050">
                <a:solidFill>
                  <a:srgbClr val="E0BD99"/>
                </a:solidFill>
                <a:prstDash val="solid"/>
              </a:ln>
              <a:solidFill>
                <a:srgbClr val="E41A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84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958">
        <p:random/>
      </p:transition>
    </mc:Choice>
    <mc:Fallback xmlns="">
      <p:transition spd="slow" advTm="1695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3623" y="666555"/>
            <a:ext cx="3196045" cy="5324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Inquieto-me com </a:t>
            </a:r>
            <a:endParaRPr lang="pt-BR" sz="3200" b="1" dirty="0" smtClean="0">
              <a:ln w="19050">
                <a:solidFill>
                  <a:srgbClr val="D39075"/>
                </a:solidFill>
                <a:prstDash val="solid"/>
              </a:ln>
              <a:solidFill>
                <a:srgbClr val="5871A7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invejosos </a:t>
            </a:r>
            <a:r>
              <a:rPr lang="pt-BR" sz="3200" b="1" dirty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tentando destruir </a:t>
            </a: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39075"/>
                  </a:solidFill>
                  <a:prstDash val="solid"/>
                </a:ln>
                <a:solidFill>
                  <a:srgbClr val="5871A7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admiram</a:t>
            </a:r>
            <a:endParaRPr lang="pt-BR" sz="1200" b="1" dirty="0">
              <a:ln w="19050">
                <a:solidFill>
                  <a:srgbClr val="D39075"/>
                </a:solidFill>
                <a:prstDash val="solid"/>
              </a:ln>
              <a:solidFill>
                <a:srgbClr val="5871A7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57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142">
        <p:random/>
      </p:transition>
    </mc:Choice>
    <mc:Fallback xmlns="">
      <p:transition spd="slow" advTm="2114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5063" y="874455"/>
            <a:ext cx="104851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Cobiçando seus lugares,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talento </a:t>
            </a:r>
          </a:p>
          <a:p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sorte.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56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940">
        <p:random/>
      </p:transition>
    </mc:Choice>
    <mc:Fallback xmlns="">
      <p:transition spd="slow" advTm="1494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5577" y="1116709"/>
            <a:ext cx="1116874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Já não tenho tempo </a:t>
            </a:r>
            <a:endParaRPr lang="pt-BR" sz="2800" b="1" dirty="0" smtClean="0">
              <a:ln w="19050">
                <a:solidFill>
                  <a:srgbClr val="C3A0FE"/>
                </a:solidFill>
                <a:prstDash val="solid"/>
              </a:ln>
              <a:solidFill>
                <a:srgbClr val="2A2E2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19050">
                <a:solidFill>
                  <a:srgbClr val="C3A0FE"/>
                </a:solidFill>
                <a:prstDash val="solid"/>
              </a:ln>
              <a:solidFill>
                <a:srgbClr val="2A2E2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administrar </a:t>
            </a:r>
            <a:r>
              <a:rPr lang="pt-BR" sz="2800" b="1" dirty="0" smtClean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800" b="1" dirty="0">
              <a:ln w="19050">
                <a:solidFill>
                  <a:srgbClr val="C3A0FE"/>
                </a:solidFill>
                <a:prstDash val="solid"/>
              </a:ln>
              <a:solidFill>
                <a:srgbClr val="2A2E2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2800" b="1" dirty="0" smtClean="0">
              <a:ln w="19050">
                <a:solidFill>
                  <a:srgbClr val="C3A0FE"/>
                </a:solidFill>
                <a:prstDash val="solid"/>
              </a:ln>
              <a:solidFill>
                <a:srgbClr val="2A2E2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2800" b="1" dirty="0" smtClean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melindres </a:t>
            </a:r>
            <a:r>
              <a:rPr lang="pt-BR" sz="2800" b="1" dirty="0">
                <a:ln w="19050">
                  <a:solidFill>
                    <a:srgbClr val="C3A0FE"/>
                  </a:solidFill>
                  <a:prstDash val="solid"/>
                </a:ln>
                <a:solidFill>
                  <a:srgbClr val="2A2E2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pessoas</a:t>
            </a:r>
            <a:endParaRPr lang="pt-BR" b="1" dirty="0">
              <a:ln w="19050">
                <a:solidFill>
                  <a:srgbClr val="C3A0FE"/>
                </a:solidFill>
                <a:prstDash val="solid"/>
              </a:ln>
              <a:solidFill>
                <a:srgbClr val="2A2E2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55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60">
        <p:random/>
      </p:transition>
    </mc:Choice>
    <mc:Fallback xmlns="">
      <p:transition spd="slow" advTm="1306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1703" y="1772279"/>
            <a:ext cx="11011988" cy="3113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9D1C7"/>
                  </a:solidFill>
                  <a:prstDash val="solid"/>
                </a:ln>
                <a:solidFill>
                  <a:srgbClr val="059DF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b="1" dirty="0">
                <a:ln w="19050">
                  <a:solidFill>
                    <a:srgbClr val="D9D1C7"/>
                  </a:solidFill>
                  <a:prstDash val="solid"/>
                </a:ln>
                <a:solidFill>
                  <a:srgbClr val="059DF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não debatem conteúdo, </a:t>
            </a:r>
            <a:endParaRPr lang="pt-BR" sz="3200" b="1" dirty="0" smtClean="0">
              <a:ln w="19050">
                <a:solidFill>
                  <a:srgbClr val="D9D1C7"/>
                </a:solidFill>
                <a:prstDash val="solid"/>
              </a:ln>
              <a:solidFill>
                <a:srgbClr val="059DF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D9D1C7"/>
                </a:solidFill>
                <a:prstDash val="solid"/>
              </a:ln>
              <a:solidFill>
                <a:srgbClr val="059DF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19050">
                <a:solidFill>
                  <a:srgbClr val="D9D1C7"/>
                </a:solidFill>
                <a:prstDash val="solid"/>
              </a:ln>
              <a:solidFill>
                <a:srgbClr val="059DF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D9D1C7"/>
                </a:solidFill>
                <a:prstDash val="solid"/>
              </a:ln>
              <a:solidFill>
                <a:srgbClr val="059DF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D9D1C7"/>
                  </a:solidFill>
                  <a:prstDash val="solid"/>
                </a:ln>
                <a:solidFill>
                  <a:srgbClr val="059DF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apenas rótulos.</a:t>
            </a:r>
            <a:endParaRPr lang="pt-BR" sz="1200" b="1" dirty="0">
              <a:ln w="19050">
                <a:solidFill>
                  <a:srgbClr val="D9D1C7"/>
                </a:solidFill>
                <a:prstDash val="solid"/>
              </a:ln>
              <a:solidFill>
                <a:srgbClr val="059DF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0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92">
        <p:random/>
      </p:transition>
    </mc:Choice>
    <mc:Fallback xmlns="">
      <p:transition spd="slow" advTm="1179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29543" y="1829150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>
                <a:ln w="19050">
                  <a:solidFill>
                    <a:srgbClr val="FFB65E"/>
                  </a:solidFill>
                  <a:prstDash val="solid"/>
                </a:ln>
                <a:solidFill>
                  <a:srgbClr val="110918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Meu tempo tornou-se escasso </a:t>
            </a:r>
            <a:r>
              <a:rPr lang="pt-BR" sz="2800" b="1" dirty="0" smtClean="0">
                <a:ln w="19050">
                  <a:solidFill>
                    <a:srgbClr val="FFB65E"/>
                  </a:solidFill>
                  <a:prstDash val="solid"/>
                </a:ln>
                <a:solidFill>
                  <a:srgbClr val="110918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ln w="19050">
                <a:solidFill>
                  <a:srgbClr val="FFB65E"/>
                </a:solidFill>
                <a:prstDash val="solid"/>
              </a:ln>
              <a:solidFill>
                <a:srgbClr val="110918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19050">
                  <a:solidFill>
                    <a:srgbClr val="FFB65E"/>
                  </a:solidFill>
                  <a:prstDash val="solid"/>
                </a:ln>
                <a:solidFill>
                  <a:srgbClr val="110918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2800" b="1" dirty="0">
                <a:ln w="19050">
                  <a:solidFill>
                    <a:srgbClr val="FFB65E"/>
                  </a:solidFill>
                  <a:prstDash val="solid"/>
                </a:ln>
                <a:solidFill>
                  <a:srgbClr val="110918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debater </a:t>
            </a:r>
            <a:r>
              <a:rPr lang="pt-BR" sz="2800" b="1" dirty="0" smtClean="0">
                <a:ln w="19050">
                  <a:solidFill>
                    <a:srgbClr val="FFB65E"/>
                  </a:solidFill>
                  <a:prstDash val="solid"/>
                </a:ln>
                <a:solidFill>
                  <a:srgbClr val="110918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rótulos.</a:t>
            </a:r>
            <a:endParaRPr lang="pt-BR" sz="1100" b="1" dirty="0">
              <a:ln w="19050">
                <a:solidFill>
                  <a:srgbClr val="FFB65E"/>
                </a:solidFill>
                <a:prstDash val="solid"/>
              </a:ln>
              <a:solidFill>
                <a:srgbClr val="110918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13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535">
        <p:random/>
      </p:transition>
    </mc:Choice>
    <mc:Fallback xmlns="">
      <p:transition spd="slow" advTm="1153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921810"/>
            <a:ext cx="6096000" cy="11169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a essência...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Minha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alma tem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pressa.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75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041">
        <p:random/>
      </p:transition>
    </mc:Choice>
    <mc:Fallback xmlns="">
      <p:transition spd="slow" advTm="1504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7274" y="1179666"/>
            <a:ext cx="11177452" cy="4498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muitas jabuticabas na bacia</a:t>
            </a:r>
            <a:endParaRPr lang="pt-BR" sz="1100" b="1" dirty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800" b="1" dirty="0" smtClean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pt-BR" sz="2800" b="1" dirty="0" smtClean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uero </a:t>
            </a:r>
            <a:r>
              <a:rPr lang="pt-BR" sz="2800" b="1" dirty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 ao lado de </a:t>
            </a:r>
            <a:r>
              <a:rPr lang="pt-BR" sz="2800" b="1" dirty="0" smtClean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gente humana</a:t>
            </a:r>
            <a:r>
              <a:rPr lang="pt-BR" sz="2800" b="1" dirty="0">
                <a:ln w="19050">
                  <a:solidFill>
                    <a:srgbClr val="FBFAF6"/>
                  </a:solidFill>
                  <a:prstDash val="solid"/>
                </a:ln>
                <a:solidFill>
                  <a:srgbClr val="9ADB73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muito humana </a:t>
            </a:r>
            <a:endParaRPr lang="pt-BR" sz="1100" b="1" dirty="0">
              <a:ln w="19050">
                <a:solidFill>
                  <a:srgbClr val="FBFAF6"/>
                </a:solidFill>
                <a:prstDash val="solid"/>
              </a:ln>
              <a:solidFill>
                <a:srgbClr val="9ADB73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09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016">
        <p:random/>
      </p:transition>
    </mc:Choice>
    <mc:Fallback xmlns="">
      <p:transition spd="slow" advTm="2201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4949" y="788741"/>
            <a:ext cx="11207931" cy="27052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foge de sua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mortalidade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>
              <a:lnSpc>
                <a:spcPct val="107000"/>
              </a:lnSpc>
              <a:spcAft>
                <a:spcPts val="800"/>
              </a:spcAft>
            </a:pP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aminhar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perto de coisas e </a:t>
            </a:r>
            <a:endParaRPr lang="pt-BR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ctr">
              <a:lnSpc>
                <a:spcPct val="107000"/>
              </a:lnSpc>
              <a:spcAft>
                <a:spcPts val="800"/>
              </a:spcAft>
            </a:pP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verdade."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3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889">
        <p:random/>
      </p:transition>
    </mc:Choice>
    <mc:Fallback xmlns="">
      <p:transition spd="slow" advTm="1388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8632" y="646258"/>
            <a:ext cx="112747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Ricardo Gondim</a:t>
            </a:r>
          </a:p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 - fundo do mar</a:t>
            </a:r>
          </a:p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André </a:t>
            </a:r>
            <a:r>
              <a:rPr lang="pt-BR" sz="3200" b="1" dirty="0" err="1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3200" b="1" dirty="0" err="1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Memories.wv</a:t>
            </a:r>
            <a:endParaRPr lang="pt-BR" sz="2400" b="1" dirty="0" smtClean="0">
              <a:ln w="19050">
                <a:solidFill>
                  <a:srgbClr val="81FFFC"/>
                </a:solidFill>
                <a:prstDash val="solid"/>
              </a:ln>
              <a:solidFill>
                <a:srgbClr val="010185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  <a:endParaRPr lang="pt-BR" sz="3200" b="1" dirty="0">
              <a:ln w="19050">
                <a:solidFill>
                  <a:srgbClr val="81FFFC"/>
                </a:solidFill>
                <a:prstDash val="solid"/>
              </a:ln>
              <a:solidFill>
                <a:srgbClr val="010185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4 de Setembro de 2015</a:t>
            </a:r>
            <a:r>
              <a:rPr lang="pt-BR" sz="3200" b="1" dirty="0">
                <a:ln w="19050">
                  <a:solidFill>
                    <a:srgbClr val="81FFFC"/>
                  </a:solidFill>
                  <a:prstDash val="solid"/>
                </a:ln>
                <a:solidFill>
                  <a:srgbClr val="010185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ln w="19050">
                <a:solidFill>
                  <a:srgbClr val="81FFFC"/>
                </a:solidFill>
                <a:prstDash val="solid"/>
              </a:ln>
              <a:solidFill>
                <a:srgbClr val="01018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839327" y="3971109"/>
            <a:ext cx="3558708" cy="18498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T H E  </a:t>
            </a:r>
            <a:r>
              <a:rPr lang="pt-BR" sz="5400" b="1" cap="none" spc="0" dirty="0" err="1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E</a:t>
            </a:r>
            <a:r>
              <a:rPr lang="pt-BR" sz="54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 N D</a:t>
            </a:r>
            <a:endParaRPr lang="pt-B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872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9518">
        <p:random/>
      </p:transition>
    </mc:Choice>
    <mc:Fallback xmlns="">
      <p:transition spd="slow" advTm="195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189</Words>
  <Application>Microsoft Office PowerPoint</Application>
  <PresentationFormat>Widescreen</PresentationFormat>
  <Paragraphs>70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26</cp:revision>
  <dcterms:created xsi:type="dcterms:W3CDTF">2015-08-31T00:31:09Z</dcterms:created>
  <dcterms:modified xsi:type="dcterms:W3CDTF">2015-09-06T03:24:07Z</dcterms:modified>
</cp:coreProperties>
</file>