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43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68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47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834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98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286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931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809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525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221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18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175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067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076F7-1598-402C-96DB-8692770CC708}" type="datetimeFigureOut">
              <a:rPr lang="pt-BR" smtClean="0"/>
              <a:t>06/04/2015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AF0BF-2F15-4542-B4D0-21677349D3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6646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-339291" y="1314450"/>
            <a:ext cx="7928811" cy="1771650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</a:pPr>
            <a:r>
              <a:rPr lang="pt-BR" sz="96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96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89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Ação de Paz</a:t>
            </a:r>
            <a:r>
              <a:rPr lang="pt-BR" sz="4800" b="1" dirty="0" smtClean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4800" b="1" dirty="0" smtClean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9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400800"/>
            <a:ext cx="2651760" cy="33242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537960" y="6172200"/>
            <a:ext cx="5417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Transição automática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589520" y="-584775"/>
            <a:ext cx="4274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Ligue o som</a:t>
            </a:r>
            <a:endParaRPr lang="pt-BR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117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00">
        <p:sndAc>
          <p:stSnd loop="1">
            <p:snd r:embed="rId2" name="Andre Rieu - My Way .wav"/>
          </p:stSnd>
        </p:sndAc>
      </p:transition>
    </mc:Choice>
    <mc:Fallback>
      <p:transition spd="slow" advTm="19000">
        <p:sndAc>
          <p:stSnd loop="1">
            <p:snd r:embed="rId2" name="Andre Rieu - My Way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451186"/>
            <a:ext cx="12182139" cy="2224281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teu círculo de amigos não faltam aqueles que cultivam a violência, a arrogância, o espírito perturbador...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5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000">
        <p:random/>
      </p:transition>
    </mc:Choice>
    <mc:Fallback xmlns="">
      <p:transition spd="slow" advTm="17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12890" y="462846"/>
            <a:ext cx="11819466" cy="2054578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Bulhentos, irrequietos, </a:t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gostam de promover desordens, </a:t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armados contra tudo e todos.</a:t>
            </a:r>
            <a: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46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325091" y="2004438"/>
            <a:ext cx="6785756" cy="916524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Cuidado</a:t>
            </a:r>
            <a:r>
              <a:rPr lang="pt-BR" sz="36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 eles!</a:t>
            </a:r>
            <a:endParaRPr lang="pt-BR" sz="3600" dirty="0">
              <a:solidFill>
                <a:srgbClr val="FFFF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47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368060"/>
            <a:ext cx="12182139" cy="1520117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CC66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Aconselham</a:t>
            </a:r>
            <a:r>
              <a:rPr lang="pt-BR" sz="3600" b="1" dirty="0" smtClean="0">
                <a:solidFill>
                  <a:srgbClr val="CC66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anarquia, estimulam as arruaças, encorajam a malquerença.</a:t>
            </a:r>
            <a:r>
              <a:rPr lang="pt-BR" sz="1400" dirty="0" smtClean="0">
                <a:solidFill>
                  <a:srgbClr val="CC66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400" dirty="0" smtClean="0">
                <a:solidFill>
                  <a:srgbClr val="CC66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600" dirty="0">
              <a:solidFill>
                <a:srgbClr val="CC66FF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604372" y="96252"/>
            <a:ext cx="4857008" cy="3495816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te inspires na sua poluição mental, responsável pelo seu comportamento alienado.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00"/>
    </mc:Choice>
    <mc:Fallback xmlns="">
      <p:transition spd="slow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1" y="166255"/>
            <a:ext cx="12182139" cy="136566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Trata-os</a:t>
            </a:r>
            <a:r>
              <a:rPr lang="pt-BR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gentileza, no entanto, </a:t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poupa-te à sua convivência malfazeja.</a:t>
            </a:r>
            <a: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36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94"/>
    </mc:Choice>
    <mc:Fallback xmlns="">
      <p:transition spd="slow" advTm="21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439311"/>
            <a:ext cx="12182139" cy="203075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Eles são cansativos pela instabilidade </a:t>
            </a:r>
            <a:b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exaurem aqueles que os cercam, </a:t>
            </a:r>
            <a: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solidFill>
                <a:srgbClr val="000099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5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18"/>
    </mc:Choice>
    <mc:Fallback xmlns="">
      <p:transition spd="slow" advTm="20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569527" y="1484415"/>
            <a:ext cx="6612612" cy="1678892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razão da agressividade </a:t>
            </a:r>
            <a:b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que se debatem.</a:t>
            </a:r>
            <a:endParaRPr lang="pt-BR" sz="1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74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3"/>
    </mc:Choice>
    <mc:Fallback xmlns="">
      <p:transition spd="slow" advTm="15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261258" y="866900"/>
            <a:ext cx="11614066" cy="269444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 quem aconselhe revide a qualquer ofensa; reproche a toda insinuação; </a:t>
            </a:r>
            <a:b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respostas ácidas às provocações...</a:t>
            </a:r>
            <a: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31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866"/>
    </mc:Choice>
    <mc:Fallback xmlns="">
      <p:transition spd="slow" advTm="35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04862" y="1401212"/>
            <a:ext cx="8136613" cy="160324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fogo não se acaba, </a:t>
            </a:r>
            <a:b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se lhe atira combustível.</a:t>
            </a:r>
            <a:endParaRPr lang="pt-BR" sz="12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1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0"/>
    </mc:Choice>
    <mc:Fallback xmlns="">
      <p:transition spd="slow" advTm="15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1258785"/>
            <a:ext cx="12182139" cy="1033154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 também acontece com o mal.</a:t>
            </a:r>
            <a: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solidFill>
                <a:srgbClr val="000099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4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80"/>
    </mc:Choice>
    <mc:Fallback xmlns="">
      <p:transition spd="slow" advTm="13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451187"/>
            <a:ext cx="12182139" cy="2007006"/>
          </a:xfrm>
        </p:spPr>
        <p:txBody>
          <a:bodyPr>
            <a:normAutofit fontScale="90000"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única alternativa é a que decorre da ação do bem, </a:t>
            </a: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apaga as labaredas da violência e estabelece </a:t>
            </a: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lang="pt-BR" sz="32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paz na qual o progresso se firma.</a:t>
            </a:r>
            <a: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solidFill>
                  <a:srgbClr val="000099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solidFill>
                <a:srgbClr val="000099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6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89"/>
    </mc:Choice>
    <mc:Fallback xmlns="">
      <p:transition spd="slow" advTm="29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451186"/>
            <a:ext cx="12182139" cy="5906583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És instrumento da vida, </a:t>
            </a:r>
            <a:b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 tua e a felicidade geral.</a:t>
            </a:r>
            <a:r>
              <a:rPr lang="pt-BR" sz="1200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7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17"/>
    </mc:Choice>
    <mc:Fallback xmlns="">
      <p:transition spd="slow" advTm="18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451187"/>
            <a:ext cx="12182139" cy="2434518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Esparze alegria, sem fomentar o pandemônio.</a:t>
            </a:r>
            <a:r>
              <a:rPr lang="pt-BR" sz="1200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1200" dirty="0" smtClean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pt-BR" sz="3200" dirty="0">
              <a:solidFill>
                <a:srgbClr val="FFFF0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8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29"/>
    </mc:Choice>
    <mc:Fallback xmlns="">
      <p:transition spd="slow" advTm="16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385010"/>
            <a:ext cx="12182139" cy="4379495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Irradia dignidade, sem </a:t>
            </a: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carantonha</a:t>
            </a: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simulação sisuda.</a:t>
            </a:r>
            <a:endParaRPr lang="pt-BR" sz="12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95"/>
    </mc:Choice>
    <mc:Fallback xmlns="">
      <p:transition spd="slow" advTm="13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1" y="166255"/>
            <a:ext cx="7875355" cy="4345587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Favorece a paz, </a:t>
            </a: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</a:t>
            </a:r>
            <a:r>
              <a:rPr lang="pt-BR" sz="3200" b="1" dirty="0" err="1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pieguismo</a:t>
            </a: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>
                <a:solidFill>
                  <a:srgbClr val="2F5496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2F5496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receio </a:t>
            </a:r>
            <a:r>
              <a:rPr lang="pt-BR" sz="3200" b="1" dirty="0" smtClean="0">
                <a:solidFill>
                  <a:srgbClr val="2F549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 perturbação.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25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1"/>
    </mc:Choice>
    <mc:Fallback xmlns="">
      <p:transition spd="slow" advTm="12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0" y="451186"/>
            <a:ext cx="12182139" cy="2624523"/>
          </a:xfrm>
        </p:spPr>
        <p:txBody>
          <a:bodyPr>
            <a:norm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Tua realidade íntima, tua forma de vida pessoal.</a:t>
            </a:r>
            <a:endParaRPr lang="pt-BR" sz="1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2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20"/>
    </mc:Choice>
    <mc:Fallback xmlns="">
      <p:transition spd="slow" advTm="16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72123" y="368136"/>
            <a:ext cx="11881332" cy="944298"/>
          </a:xfrm>
        </p:spPr>
        <p:txBody>
          <a:bodyPr>
            <a:no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 em paz, e apazigua </a:t>
            </a:r>
            <a:br>
              <a:rPr lang="pt-BR" sz="40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000" b="1" dirty="0" smtClean="0">
                <a:solidFill>
                  <a:srgbClr val="000099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quantos se acerquem de ti.</a:t>
            </a:r>
            <a:endParaRPr lang="pt-BR" sz="1600" dirty="0">
              <a:solidFill>
                <a:srgbClr val="000099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90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44"/>
    </mc:Choice>
    <mc:Fallback xmlns="">
      <p:transition spd="slow" advTm="11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861" y="172123"/>
            <a:ext cx="12182139" cy="3367144"/>
          </a:xfrm>
        </p:spPr>
        <p:txBody>
          <a:bodyPr>
            <a:normAutofit/>
          </a:bodyPr>
          <a:lstStyle/>
          <a:p>
            <a:pPr marL="342900" indent="-34290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Joanna de </a:t>
            </a:r>
            <a:r>
              <a:rPr lang="pt-BR" sz="3200" b="1" dirty="0" err="1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Ângelis</a:t>
            </a:r>
            <a:r>
              <a:rPr lang="pt-BR" sz="3200" b="1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Imagens</a:t>
            </a: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Campos Floridos – Internet</a:t>
            </a:r>
            <a:b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</a:t>
            </a:r>
            <a:r>
              <a:rPr lang="pt-BR" sz="3200" b="1" dirty="0" err="1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</a:t>
            </a: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Wai.wav – André </a:t>
            </a:r>
            <a:r>
              <a:rPr lang="pt-BR" sz="3200" b="1" dirty="0" err="1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Rieu</a:t>
            </a: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  <a:r>
              <a:rPr lang="pt-BR" sz="32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32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www.sergrasan.com/reinaldoslides</a:t>
            </a:r>
            <a:b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3200" b="1" dirty="0" smtClean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06 de abril de 2015</a:t>
            </a:r>
            <a:endParaRPr lang="pt-BR" sz="3200" dirty="0">
              <a:solidFill>
                <a:srgbClr val="002060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0239" y="6525578"/>
            <a:ext cx="2651760" cy="33242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8894" y="4247592"/>
            <a:ext cx="118040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9600" b="1" dirty="0">
                <a:ln w="28575">
                  <a:solidFill>
                    <a:srgbClr val="ED7D31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</a:rPr>
              <a:t>T H E   </a:t>
            </a:r>
            <a:r>
              <a:rPr lang="pt-BR" sz="9600" b="1" dirty="0" err="1">
                <a:ln w="28575">
                  <a:solidFill>
                    <a:srgbClr val="ED7D31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</a:rPr>
              <a:t>E</a:t>
            </a:r>
            <a:r>
              <a:rPr lang="pt-BR" sz="9600" b="1" dirty="0">
                <a:ln w="28575">
                  <a:solidFill>
                    <a:srgbClr val="ED7D31"/>
                  </a:solidFill>
                  <a:prstDash val="solid"/>
                </a:ln>
                <a:solidFill>
                  <a:srgbClr val="000099"/>
                </a:solidFill>
                <a:latin typeface="Arial Black" panose="020B0A04020102020204" pitchFamily="34" charset="0"/>
              </a:rPr>
              <a:t> N D</a:t>
            </a:r>
          </a:p>
        </p:txBody>
      </p:sp>
    </p:spTree>
    <p:extLst>
      <p:ext uri="{BB962C8B-B14F-4D97-AF65-F5344CB8AC3E}">
        <p14:creationId xmlns:p14="http://schemas.microsoft.com/office/powerpoint/2010/main" val="323091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13"/>
    </mc:Choice>
    <mc:Fallback xmlns="">
      <p:transition spd="slow" advTm="442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352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8520"/>
                            </p:stCondLst>
                            <p:childTnLst>
                              <p:par>
                                <p:cTn id="18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520"/>
                            </p:stCondLst>
                            <p:childTnLst>
                              <p:par>
                                <p:cTn id="23" presetID="6" presetClass="emph" presetSubtype="0" autoRev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5" grpId="2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164</Words>
  <Application>Microsoft Office PowerPoint</Application>
  <PresentationFormat>Widescreen</PresentationFormat>
  <Paragraphs>23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Times New Roman</vt:lpstr>
      <vt:lpstr>Tema do Office</vt:lpstr>
      <vt:lpstr> Ação de Paz </vt:lpstr>
      <vt:lpstr>No teu círculo de amigos não faltam aqueles que cultivam a violência, a arrogância, o espírito perturbador...</vt:lpstr>
      <vt:lpstr>Bulhentos, irrequietos,  gostam de promover desordens,  sempre armados contra tudo e todos. </vt:lpstr>
      <vt:lpstr>Cuidado com eles!</vt:lpstr>
      <vt:lpstr>Aconselham a anarquia, estimulam as arruaças, encorajam a malquerença. </vt:lpstr>
      <vt:lpstr>Não te inspires na sua poluição mental, responsável pelo seu comportamento alienado.</vt:lpstr>
      <vt:lpstr>Trata-os com gentileza, no entanto,  poupa-te à sua convivência malfazeja. </vt:lpstr>
      <vt:lpstr>Eles são cansativos pela instabilidade  e exaurem aqueles que os cercam,  </vt:lpstr>
      <vt:lpstr>em razão da agressividade  em que se debatem.</vt:lpstr>
      <vt:lpstr>Há quem aconselhe revide a qualquer ofensa; reproche a toda insinuação;  respostas ácidas às provocações... </vt:lpstr>
      <vt:lpstr>O fogo não se acaba,  quando se lhe atira combustível.</vt:lpstr>
      <vt:lpstr>Assim também acontece com o mal. </vt:lpstr>
      <vt:lpstr>A única alternativa é a que decorre da ação do bem,  que apaga as labaredas da violência e estabelece  a paz na qual o progresso se firma. </vt:lpstr>
      <vt:lpstr>És instrumento da vida,  para a tua e a felicidade geral. </vt:lpstr>
      <vt:lpstr>Esparze alegria, sem fomentar o pandemônio. </vt:lpstr>
      <vt:lpstr>Irradia dignidade, sem carantonha       ou simulação sisuda.</vt:lpstr>
      <vt:lpstr>Favorece a paz, sem pieguismo     ou receio da perturbação.</vt:lpstr>
      <vt:lpstr>Tua realidade íntima, tua forma de vida pessoal.</vt:lpstr>
      <vt:lpstr>Vive em paz, e apazigua  todos quantos se acerquem de ti.</vt:lpstr>
      <vt:lpstr>Texto: Joanna de Ângelis  Imagens: Campos Floridos – Internet Música: My Wai.wav – André Rieu Formatação: reinaldogp2000@yahoo.com.br www.sergrasan.com/reinaldoslides Campinas, 06 de abril de 2015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Ação de Paz</dc:title>
  <dc:creator>REINALDO GONÇALVES PEREIRA</dc:creator>
  <cp:lastModifiedBy>REINALDO GONÇALVES PEREIRA</cp:lastModifiedBy>
  <cp:revision>29</cp:revision>
  <dcterms:created xsi:type="dcterms:W3CDTF">2015-04-06T01:24:51Z</dcterms:created>
  <dcterms:modified xsi:type="dcterms:W3CDTF">2015-04-06T19:08:04Z</dcterms:modified>
</cp:coreProperties>
</file>