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312" r:id="rId4"/>
    <p:sldId id="285" r:id="rId5"/>
    <p:sldId id="286" r:id="rId6"/>
    <p:sldId id="287" r:id="rId7"/>
    <p:sldId id="288" r:id="rId8"/>
    <p:sldId id="289" r:id="rId9"/>
    <p:sldId id="290" r:id="rId10"/>
    <p:sldId id="293" r:id="rId11"/>
    <p:sldId id="294" r:id="rId12"/>
    <p:sldId id="295" r:id="rId13"/>
    <p:sldId id="296" r:id="rId14"/>
    <p:sldId id="297" r:id="rId15"/>
    <p:sldId id="298" r:id="rId16"/>
    <p:sldId id="308" r:id="rId17"/>
    <p:sldId id="309" r:id="rId18"/>
    <p:sldId id="303" r:id="rId19"/>
    <p:sldId id="307" r:id="rId20"/>
    <p:sldId id="306" r:id="rId21"/>
    <p:sldId id="313" r:id="rId22"/>
    <p:sldId id="299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296"/>
    <a:srgbClr val="3333CC"/>
    <a:srgbClr val="1A0F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54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87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72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23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615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7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325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603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97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97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817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E700C-B89F-45F8-97D6-469F45A15BC3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DBC84-2D84-4ADB-8415-5794F212C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463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reinaldogp2000@yahoo.com.br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reinald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2352074"/>
            <a:ext cx="9036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rgbClr val="FFFF00"/>
                </a:solidFill>
                <a:latin typeface="Algerian" pitchFamily="82" charset="0"/>
              </a:rPr>
              <a:t>E n e r g i a s </a:t>
            </a:r>
            <a:endParaRPr lang="pt-BR" sz="9600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139952" y="5589240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LIGUE  O  SOM</a:t>
            </a:r>
            <a:endParaRPr lang="pt-BR" sz="60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5611975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pt-BR" sz="6000" b="1" dirty="0" smtClean="0">
                <a:solidFill>
                  <a:srgbClr val="FFFF00"/>
                </a:solidFill>
              </a:rPr>
              <a:t>Reinaldo</a:t>
            </a:r>
            <a:endParaRPr lang="pt-BR" sz="60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6930975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TRANSIÇÃO AUTOMÁTICA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10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" y="0"/>
            <a:ext cx="9149093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260648"/>
            <a:ext cx="42484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 smtClean="0">
                <a:solidFill>
                  <a:schemeClr val="bg1"/>
                </a:solidFill>
                <a:latin typeface="Brush Script MT" pitchFamily="66" charset="0"/>
              </a:rPr>
              <a:t>.</a:t>
            </a:r>
            <a:endParaRPr lang="pt-BR" sz="66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11560" y="620688"/>
            <a:ext cx="35283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600" dirty="0">
                <a:solidFill>
                  <a:schemeClr val="bg1"/>
                </a:solidFill>
                <a:latin typeface="Brush Script MT" pitchFamily="66" charset="0"/>
              </a:rPr>
              <a:t>Se estas vivenciando momentos de aflição.</a:t>
            </a:r>
          </a:p>
        </p:txBody>
      </p:sp>
    </p:spTree>
    <p:extLst>
      <p:ext uri="{BB962C8B-B14F-4D97-AF65-F5344CB8AC3E}">
        <p14:creationId xmlns:p14="http://schemas.microsoft.com/office/powerpoint/2010/main" val="355512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 loop="1">
            <p:snd r:embed="rId2" name="Por TI VOLARÉ 81kb.wav"/>
          </p:stSnd>
        </p:sndAc>
      </p:transition>
    </mc:Choice>
    <mc:Fallback xmlns="">
      <p:transition spd="slow" advTm="7000">
        <p:sndAc>
          <p:stSnd loop="1">
            <p:snd r:embed="rId4" name="Por TI VOLARÉ 81k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" y="0"/>
            <a:ext cx="9149093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260648"/>
            <a:ext cx="424847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 smtClean="0">
                <a:solidFill>
                  <a:schemeClr val="bg1"/>
                </a:solidFill>
                <a:latin typeface="Brush Script MT" pitchFamily="66" charset="0"/>
              </a:rPr>
              <a:t>Se tua consciência </a:t>
            </a:r>
          </a:p>
          <a:p>
            <a:pPr algn="ctr"/>
            <a:r>
              <a:rPr lang="pt-BR" sz="6600" dirty="0" smtClean="0">
                <a:solidFill>
                  <a:schemeClr val="bg1"/>
                </a:solidFill>
                <a:latin typeface="Brush Script MT" pitchFamily="66" charset="0"/>
              </a:rPr>
              <a:t>te </a:t>
            </a:r>
          </a:p>
          <a:p>
            <a:pPr algn="ctr"/>
            <a:r>
              <a:rPr lang="pt-BR" sz="6600" dirty="0" smtClean="0">
                <a:solidFill>
                  <a:schemeClr val="bg1"/>
                </a:solidFill>
                <a:latin typeface="Brush Script MT" pitchFamily="66" charset="0"/>
              </a:rPr>
              <a:t>cobra reparação.</a:t>
            </a:r>
            <a:endParaRPr lang="pt-BR" sz="66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29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4705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04048" y="332657"/>
            <a:ext cx="4139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7200" dirty="0" smtClean="0">
                <a:solidFill>
                  <a:srgbClr val="FFFF00"/>
                </a:solidFill>
                <a:latin typeface="Brush Script MT" pitchFamily="66" charset="0"/>
              </a:rPr>
              <a:t>Se não consegues entrar em sintonia com Deus.</a:t>
            </a:r>
            <a:endParaRPr lang="pt-BR" sz="7200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28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4" y="5601"/>
            <a:ext cx="911364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188641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Brush Script MT" pitchFamily="66" charset="0"/>
              </a:rPr>
              <a:t>Se pensas que teus amigos e familiares se afastaram de ti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411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96136" y="476672"/>
            <a:ext cx="32403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latin typeface="Brush Script MT" pitchFamily="66" charset="0"/>
              </a:rPr>
              <a:t>Se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latin typeface="Brush Script MT" pitchFamily="66" charset="0"/>
              </a:rPr>
              <a:t>Te sentes solitário em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latin typeface="Brush Script MT" pitchFamily="66" charset="0"/>
              </a:rPr>
              <a:t>plena multidão, </a:t>
            </a:r>
            <a:endParaRPr lang="pt-BR" sz="6000" b="1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4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96"/>
            <a:ext cx="9199878" cy="685150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7544" y="116633"/>
            <a:ext cx="413239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600" dirty="0" smtClean="0">
                <a:solidFill>
                  <a:srgbClr val="00B0F0"/>
                </a:solidFill>
                <a:latin typeface="Brush Script MT" pitchFamily="66" charset="0"/>
              </a:rPr>
              <a:t>procura ressaltar </a:t>
            </a:r>
          </a:p>
          <a:p>
            <a:r>
              <a:rPr lang="pt-BR" sz="6600" dirty="0" smtClean="0">
                <a:solidFill>
                  <a:srgbClr val="00B0F0"/>
                </a:solidFill>
                <a:latin typeface="Brush Script MT" pitchFamily="66" charset="0"/>
              </a:rPr>
              <a:t>teu imo  </a:t>
            </a:r>
          </a:p>
          <a:p>
            <a:r>
              <a:rPr lang="pt-BR" sz="6600" dirty="0" smtClean="0">
                <a:solidFill>
                  <a:srgbClr val="00B0F0"/>
                </a:solidFill>
                <a:latin typeface="Brush Script MT" pitchFamily="66" charset="0"/>
              </a:rPr>
              <a:t>e </a:t>
            </a:r>
            <a:r>
              <a:rPr lang="pt-BR" sz="6600" dirty="0" smtClean="0">
                <a:solidFill>
                  <a:srgbClr val="FFFF00"/>
                </a:solidFill>
                <a:latin typeface="Brush Script MT" pitchFamily="66" charset="0"/>
              </a:rPr>
              <a:t>saiba que o motivo de </a:t>
            </a:r>
          </a:p>
          <a:p>
            <a:r>
              <a:rPr lang="pt-BR" sz="6600" dirty="0" smtClean="0">
                <a:solidFill>
                  <a:srgbClr val="FFFF00"/>
                </a:solidFill>
                <a:latin typeface="Brush Script MT" pitchFamily="66" charset="0"/>
              </a:rPr>
              <a:t>toda aflição</a:t>
            </a:r>
            <a:r>
              <a:rPr lang="pt-BR" sz="6000" dirty="0" smtClean="0">
                <a:solidFill>
                  <a:srgbClr val="FFFF00"/>
                </a:solidFill>
                <a:latin typeface="Brush Script MT" pitchFamily="66" charset="0"/>
              </a:rPr>
              <a:t> </a:t>
            </a:r>
            <a:endParaRPr lang="pt-BR" sz="6000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40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4433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332657"/>
            <a:ext cx="33123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dirty="0" smtClean="0">
                <a:solidFill>
                  <a:srgbClr val="FFFF00"/>
                </a:solidFill>
                <a:latin typeface="Brush Script MT" pitchFamily="66" charset="0"/>
              </a:rPr>
              <a:t>são energias negativas que permitiste adentrar em tua alma.</a:t>
            </a:r>
            <a:endParaRPr lang="pt-BR" sz="6000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2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94128" cy="686537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88024" y="0"/>
            <a:ext cx="430610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Observe </a:t>
            </a:r>
          </a:p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também que estás recusando asilar algum problema que deverias enfrentar, </a:t>
            </a:r>
            <a:endParaRPr lang="pt-BR" sz="60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39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1"/>
            <a:ext cx="9094128" cy="686537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88024" y="116632"/>
            <a:ext cx="430610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ou </a:t>
            </a:r>
          </a:p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possivelmente estas se sentindo magoado com alguém e te abdicas perdoar.</a:t>
            </a:r>
            <a:endParaRPr lang="pt-BR" sz="60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0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94128" cy="686537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47064" y="655822"/>
            <a:ext cx="4417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 smtClean="0">
                <a:solidFill>
                  <a:srgbClr val="1A0FF1"/>
                </a:solidFill>
                <a:latin typeface="Brush Script MT" pitchFamily="66" charset="0"/>
              </a:rPr>
              <a:t>Recorde de que tudo o que desejares a </a:t>
            </a:r>
          </a:p>
          <a:p>
            <a:pPr algn="ctr"/>
            <a:r>
              <a:rPr lang="pt-BR" sz="6600" dirty="0" smtClean="0">
                <a:solidFill>
                  <a:srgbClr val="1A0FF1"/>
                </a:solidFill>
                <a:latin typeface="Brush Script MT" pitchFamily="66" charset="0"/>
              </a:rPr>
              <a:t>teu próximo retornará</a:t>
            </a:r>
          </a:p>
          <a:p>
            <a:pPr algn="ctr"/>
            <a:r>
              <a:rPr lang="pt-BR" sz="6600" dirty="0" smtClean="0">
                <a:solidFill>
                  <a:srgbClr val="1A0FF1"/>
                </a:solidFill>
                <a:latin typeface="Brush Script MT" pitchFamily="66" charset="0"/>
              </a:rPr>
              <a:t> para ti.</a:t>
            </a:r>
            <a:endParaRPr lang="pt-BR" sz="66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40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5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5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68185" cy="686537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20072" y="116632"/>
            <a:ext cx="37444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Não te esqueças de que toda energia negativa que desejares ao teu próximo</a:t>
            </a:r>
            <a:endParaRPr lang="pt-BR" sz="60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79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68185" cy="686537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580112" y="517323"/>
            <a:ext cx="3563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voltará </a:t>
            </a:r>
          </a:p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para ti </a:t>
            </a:r>
          </a:p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na mesma abundancia que expediste a ele.</a:t>
            </a:r>
            <a:endParaRPr lang="pt-BR" sz="60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91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82"/>
            <a:ext cx="9106062" cy="685321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19" y="4782"/>
            <a:ext cx="430151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dirty="0" smtClean="0">
                <a:solidFill>
                  <a:srgbClr val="FFFF00"/>
                </a:solidFill>
                <a:latin typeface="Brush Script MT" pitchFamily="66" charset="0"/>
              </a:rPr>
              <a:t>No entanto, se enviares boas energias</a:t>
            </a:r>
            <a:r>
              <a:rPr lang="pt-BR" sz="6000" dirty="0" smtClean="0">
                <a:solidFill>
                  <a:srgbClr val="3333CC"/>
                </a:solidFill>
                <a:latin typeface="Brush Script MT" pitchFamily="66" charset="0"/>
              </a:rPr>
              <a:t> elas </a:t>
            </a:r>
            <a:r>
              <a:rPr lang="pt-BR" sz="6000" dirty="0" smtClean="0">
                <a:solidFill>
                  <a:srgbClr val="003296"/>
                </a:solidFill>
                <a:latin typeface="Brush Script MT" pitchFamily="66" charset="0"/>
              </a:rPr>
              <a:t>também retornarão para ti na mesma intensidade.</a:t>
            </a:r>
            <a:endParaRPr lang="pt-BR" sz="6000" dirty="0">
              <a:solidFill>
                <a:srgbClr val="003296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39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180" y="-1"/>
            <a:ext cx="9177180" cy="692660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33180" y="2967334"/>
            <a:ext cx="91771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FFFF00"/>
                </a:solidFill>
                <a:latin typeface="Brush Script MT" pitchFamily="66" charset="0"/>
              </a:rPr>
              <a:t>São inúmeras as vezes que pensas que Deus abandonou-te e que todo o mundo está contra ti.</a:t>
            </a:r>
            <a:endParaRPr lang="pt-BR" sz="6000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21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427984" y="335846"/>
            <a:ext cx="45365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6600" dirty="0">
                <a:solidFill>
                  <a:srgbClr val="1A0FF1"/>
                </a:solidFill>
                <a:latin typeface="Brush Script MT" pitchFamily="66" charset="0"/>
              </a:rPr>
              <a:t>Procura mudar tuas atitudes reavendo teu passado e não </a:t>
            </a:r>
            <a:r>
              <a:rPr lang="pt-BR" sz="6600" dirty="0">
                <a:solidFill>
                  <a:srgbClr val="FFFF00"/>
                </a:solidFill>
                <a:latin typeface="Brush Script MT" pitchFamily="66" charset="0"/>
              </a:rPr>
              <a:t>permitas</a:t>
            </a:r>
            <a:r>
              <a:rPr lang="pt-BR" sz="6600" dirty="0">
                <a:solidFill>
                  <a:srgbClr val="1A0FF1"/>
                </a:solidFill>
                <a:latin typeface="Brush Script MT" pitchFamily="66" charset="0"/>
              </a:rPr>
              <a:t> que o dolo seja teu</a:t>
            </a:r>
            <a:r>
              <a:rPr lang="pt-BR" sz="6600" dirty="0" smtClean="0">
                <a:solidFill>
                  <a:srgbClr val="1A0FF1"/>
                </a:solidFill>
                <a:latin typeface="Brush Script MT" pitchFamily="66" charset="0"/>
              </a:rPr>
              <a:t>...</a:t>
            </a:r>
            <a:endParaRPr lang="pt-BR" sz="66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13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940152" y="548680"/>
            <a:ext cx="30243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6000" dirty="0">
                <a:solidFill>
                  <a:srgbClr val="1A0FF1"/>
                </a:solidFill>
                <a:latin typeface="Brush Script MT" pitchFamily="66" charset="0"/>
              </a:rPr>
              <a:t>Procura buscar a energia salutar </a:t>
            </a:r>
            <a:endParaRPr lang="pt-BR" sz="6000" dirty="0" smtClean="0">
              <a:solidFill>
                <a:srgbClr val="1A0FF1"/>
              </a:solidFill>
              <a:latin typeface="Brush Script MT" pitchFamily="66" charset="0"/>
            </a:endParaRPr>
          </a:p>
          <a:p>
            <a:pPr lvl="0"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que </a:t>
            </a:r>
            <a:r>
              <a:rPr lang="pt-BR" sz="6000" dirty="0">
                <a:solidFill>
                  <a:srgbClr val="1A0FF1"/>
                </a:solidFill>
                <a:latin typeface="Brush Script MT" pitchFamily="66" charset="0"/>
              </a:rPr>
              <a:t>há </a:t>
            </a:r>
            <a:endParaRPr lang="pt-BR" sz="6000" dirty="0" smtClean="0">
              <a:solidFill>
                <a:srgbClr val="1A0FF1"/>
              </a:solidFill>
              <a:latin typeface="Brush Script MT" pitchFamily="66" charset="0"/>
            </a:endParaRPr>
          </a:p>
          <a:p>
            <a:pPr lvl="0"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em </a:t>
            </a:r>
            <a:r>
              <a:rPr lang="pt-BR" sz="6000" dirty="0">
                <a:solidFill>
                  <a:srgbClr val="1A0FF1"/>
                </a:solidFill>
                <a:latin typeface="Brush Script MT" pitchFamily="66" charset="0"/>
              </a:rPr>
              <a:t>ti,</a:t>
            </a:r>
            <a:r>
              <a:rPr lang="pt-BR" sz="6000" dirty="0">
                <a:solidFill>
                  <a:srgbClr val="002060"/>
                </a:solidFill>
                <a:latin typeface="Brush Script MT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85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796136" y="404664"/>
            <a:ext cx="31683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Procura aceitar as dificuldades e </a:t>
            </a:r>
            <a:r>
              <a:rPr lang="pt-BR" sz="6000" dirty="0">
                <a:solidFill>
                  <a:srgbClr val="1A0FF1"/>
                </a:solidFill>
                <a:latin typeface="Brush Script MT" pitchFamily="66" charset="0"/>
              </a:rPr>
              <a:t>b</a:t>
            </a:r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atalha para </a:t>
            </a:r>
          </a:p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superá-las.</a:t>
            </a:r>
            <a:endParaRPr lang="pt-BR" sz="60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1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220072" y="188640"/>
            <a:ext cx="39239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1A0FF1"/>
                </a:solidFill>
                <a:latin typeface="Brush Script MT" pitchFamily="66" charset="0"/>
              </a:rPr>
              <a:t>Perdoe as ofensas porque não sabes se teu adversário está consciente de que te magoou.</a:t>
            </a:r>
            <a:endParaRPr lang="pt-BR" sz="6000" dirty="0">
              <a:solidFill>
                <a:srgbClr val="1A0FF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89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6577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2924944"/>
            <a:ext cx="91365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>
                <a:solidFill>
                  <a:schemeClr val="bg1"/>
                </a:solidFill>
                <a:latin typeface="Brush Script MT" pitchFamily="66" charset="0"/>
              </a:rPr>
              <a:t>No madeiro, no momento extremo de Jesus ele </a:t>
            </a:r>
            <a:r>
              <a:rPr lang="pt-BR" sz="6600" dirty="0" smtClean="0">
                <a:solidFill>
                  <a:schemeClr val="bg1"/>
                </a:solidFill>
                <a:latin typeface="Brush Script MT" pitchFamily="66" charset="0"/>
              </a:rPr>
              <a:t>disse;</a:t>
            </a:r>
            <a:r>
              <a:rPr lang="pt-BR" dirty="0" smtClean="0">
                <a:solidFill>
                  <a:schemeClr val="bg1"/>
                </a:solidFill>
              </a:rPr>
              <a:t>: 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90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6577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2924944"/>
            <a:ext cx="91365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 smtClean="0">
                <a:solidFill>
                  <a:schemeClr val="bg1"/>
                </a:solidFill>
                <a:latin typeface="Brush Script MT" pitchFamily="66" charset="0"/>
              </a:rPr>
              <a:t>“</a:t>
            </a:r>
            <a:r>
              <a:rPr lang="pt-BR" sz="6600" dirty="0">
                <a:solidFill>
                  <a:schemeClr val="bg1"/>
                </a:solidFill>
                <a:latin typeface="Brush Script MT" pitchFamily="66" charset="0"/>
              </a:rPr>
              <a:t>Pai, perdoa lhes, porque eles não sabem o que fazem”.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86000" y="2028617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4400" dirty="0" smtClean="0">
                <a:solidFill>
                  <a:prstClr val="black"/>
                </a:solidFill>
                <a:ea typeface="+mj-ea"/>
                <a:cs typeface="+mj-cs"/>
              </a:rPr>
              <a:t>“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148064" y="5460326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Lucas </a:t>
            </a:r>
            <a:r>
              <a:rPr lang="pt-BR" sz="3600" b="1" dirty="0" err="1">
                <a:solidFill>
                  <a:schemeClr val="bg1"/>
                </a:solidFill>
              </a:rPr>
              <a:t>Cap</a:t>
            </a:r>
            <a:r>
              <a:rPr lang="pt-BR" sz="3600" b="1" dirty="0">
                <a:solidFill>
                  <a:schemeClr val="bg1"/>
                </a:solidFill>
              </a:rPr>
              <a:t> 23 v 34</a:t>
            </a:r>
            <a:r>
              <a:rPr lang="pt-B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096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4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66" y="-1067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260648"/>
            <a:ext cx="87129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Créditos</a:t>
            </a: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Música </a:t>
            </a:r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e imagens : Internet</a:t>
            </a: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Texto : blog Espirita</a:t>
            </a: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Autor : José </a:t>
            </a:r>
            <a:r>
              <a:rPr lang="pt-BR" sz="4000" b="1" dirty="0">
                <a:solidFill>
                  <a:srgbClr val="1A0FF1"/>
                </a:solidFill>
                <a:latin typeface="Brush Script MT" pitchFamily="66" charset="0"/>
              </a:rPr>
              <a:t>Alves de </a:t>
            </a:r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Sousa em 19/08/2012</a:t>
            </a: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pelo espírito </a:t>
            </a:r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:Gema </a:t>
            </a:r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Casasanta</a:t>
            </a: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Formatação : </a:t>
            </a:r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  <a:hlinkClick r:id="rId3"/>
              </a:rPr>
              <a:t>reinaldogp2000@yahoo.com.br</a:t>
            </a:r>
            <a:endParaRPr lang="pt-BR" sz="4000" b="1" dirty="0" smtClean="0">
              <a:solidFill>
                <a:srgbClr val="1A0FF1"/>
              </a:solidFill>
              <a:latin typeface="Brush Script MT" pitchFamily="66" charset="0"/>
            </a:endParaRP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  <a:hlinkClick r:id="rId4"/>
              </a:rPr>
              <a:t>www.sergrasan.com/reinaldoslides</a:t>
            </a:r>
            <a:endParaRPr lang="pt-BR" sz="4000" b="1" dirty="0" smtClean="0">
              <a:solidFill>
                <a:srgbClr val="1A0FF1"/>
              </a:solidFill>
              <a:latin typeface="Brush Script MT" pitchFamily="66" charset="0"/>
            </a:endParaRPr>
          </a:p>
          <a:p>
            <a:pPr algn="ctr"/>
            <a:r>
              <a:rPr lang="pt-BR" sz="4000" b="1" dirty="0" smtClean="0">
                <a:solidFill>
                  <a:srgbClr val="1A0FF1"/>
                </a:solidFill>
                <a:latin typeface="Brush Script MT" pitchFamily="66" charset="0"/>
              </a:rPr>
              <a:t>Campinas, 15 de novembro de 2012 </a:t>
            </a:r>
            <a:endParaRPr lang="pt-BR" sz="4000" b="1" dirty="0">
              <a:solidFill>
                <a:srgbClr val="1A0FF1"/>
              </a:solidFill>
              <a:latin typeface="Brush Script MT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259632" y="5229200"/>
            <a:ext cx="676875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3333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pt-B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3333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 I M</a:t>
            </a:r>
            <a:r>
              <a:rPr lang="pt-BR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pt-BR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7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305</Words>
  <Application>Microsoft Office PowerPoint</Application>
  <PresentationFormat>Apresentação na tela (4:3)</PresentationFormat>
  <Paragraphs>58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</vt:lpstr>
      <vt:lpstr> </vt:lpstr>
      <vt:lpstr> </vt:lpstr>
      <vt:lpstr> </vt:lpstr>
      <vt:lpstr> </vt:lpstr>
      <vt:lpstr> 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40</cp:revision>
  <dcterms:created xsi:type="dcterms:W3CDTF">2012-10-25T16:28:54Z</dcterms:created>
  <dcterms:modified xsi:type="dcterms:W3CDTF">2014-05-21T14:14:35Z</dcterms:modified>
</cp:coreProperties>
</file>