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60" r:id="rId3"/>
    <p:sldId id="289" r:id="rId4"/>
    <p:sldId id="290" r:id="rId5"/>
    <p:sldId id="291" r:id="rId6"/>
    <p:sldId id="256" r:id="rId7"/>
    <p:sldId id="277" r:id="rId8"/>
    <p:sldId id="278" r:id="rId9"/>
    <p:sldId id="279" r:id="rId10"/>
    <p:sldId id="257" r:id="rId11"/>
    <p:sldId id="280" r:id="rId12"/>
    <p:sldId id="281" r:id="rId13"/>
    <p:sldId id="282" r:id="rId14"/>
    <p:sldId id="292" r:id="rId15"/>
    <p:sldId id="293" r:id="rId16"/>
    <p:sldId id="258" r:id="rId17"/>
    <p:sldId id="283" r:id="rId18"/>
    <p:sldId id="284" r:id="rId19"/>
    <p:sldId id="285" r:id="rId20"/>
    <p:sldId id="259" r:id="rId21"/>
    <p:sldId id="286" r:id="rId22"/>
    <p:sldId id="287" r:id="rId2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2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832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848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0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382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974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487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746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779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299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826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525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BFE59-D197-4F7D-AC0B-66F6807C4F6C}" type="datetimeFigureOut">
              <a:rPr lang="pt-BR" smtClean="0"/>
              <a:t>18/05/2014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5F5BC-2F63-425A-83D7-89B4419411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5682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1" y="-15450"/>
            <a:ext cx="5671921" cy="687345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9512" y="6093296"/>
            <a:ext cx="896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0070C0"/>
                </a:solidFill>
                <a:latin typeface="Algerian" pitchFamily="82" charset="0"/>
              </a:rPr>
              <a:t>CLIC PARA AVANÇAR OS SLIDES</a:t>
            </a:r>
            <a:endParaRPr lang="pt-BR" sz="2800" b="1" dirty="0">
              <a:solidFill>
                <a:srgbClr val="0070C0"/>
              </a:solidFill>
              <a:latin typeface="Algerian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364088" y="-819473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Ligue  o  SOM</a:t>
            </a:r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77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Ernesto Cortazar - Waiting For You.wav"/>
          </p:stSnd>
        </p:sndAc>
      </p:transition>
    </mc:Choice>
    <mc:Fallback xmlns="">
      <p:transition spd="slow">
        <p:sndAc>
          <p:stSnd loop="1">
            <p:snd r:embed="rId4" name="Ernesto Cortazar - Waiting For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54"/>
            <a:ext cx="4937130" cy="614725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19809581">
            <a:off x="3903060" y="2206807"/>
            <a:ext cx="557498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6600" dirty="0" smtClean="0">
                <a:solidFill>
                  <a:srgbClr val="0070C0"/>
                </a:solidFill>
                <a:latin typeface="Algerian" pitchFamily="82" charset="0"/>
              </a:rPr>
              <a:t>Perseverar</a:t>
            </a:r>
            <a:endParaRPr lang="pt-BR" sz="6600" dirty="0">
              <a:solidFill>
                <a:srgbClr val="0070C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6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54"/>
            <a:ext cx="4937130" cy="614725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83968" y="1556792"/>
            <a:ext cx="475252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0070C0"/>
                </a:solidFill>
              </a:rPr>
              <a:t>…perseveremos no </a:t>
            </a:r>
          </a:p>
          <a:p>
            <a:pPr algn="ctr"/>
            <a:r>
              <a:rPr lang="pt-BR" sz="5400" b="1" dirty="0" smtClean="0">
                <a:solidFill>
                  <a:srgbClr val="0070C0"/>
                </a:solidFill>
              </a:rPr>
              <a:t>bem </a:t>
            </a:r>
          </a:p>
          <a:p>
            <a:pPr algn="ctr"/>
            <a:r>
              <a:rPr lang="pt-BR" sz="5400" b="1" dirty="0" smtClean="0">
                <a:solidFill>
                  <a:srgbClr val="0070C0"/>
                </a:solidFill>
              </a:rPr>
              <a:t>sobre </a:t>
            </a:r>
          </a:p>
          <a:p>
            <a:pPr algn="ctr"/>
            <a:r>
              <a:rPr lang="pt-BR" sz="5400" b="1" dirty="0" smtClean="0">
                <a:solidFill>
                  <a:srgbClr val="0070C0"/>
                </a:solidFill>
              </a:rPr>
              <a:t>tudo.</a:t>
            </a:r>
            <a:endParaRPr lang="pt-BR" sz="5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16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54"/>
            <a:ext cx="4937130" cy="614725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0" y="620688"/>
            <a:ext cx="424847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accent5">
                    <a:lumMod val="50000"/>
                  </a:schemeClr>
                </a:solidFill>
              </a:rPr>
              <a:t>…a estrada provavelmente se nos erigirá lodacenta ou agressiva pelos tropeços e espinhos que apresente …</a:t>
            </a:r>
            <a:endParaRPr lang="pt-BR" sz="4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35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54"/>
            <a:ext cx="4937130" cy="614725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716016" y="1052736"/>
            <a:ext cx="42484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0070C0"/>
                </a:solidFill>
              </a:rPr>
              <a:t>Perseveremos servindo para transpô-la.</a:t>
            </a:r>
            <a:endParaRPr lang="pt-BR" sz="5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09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4572000" y="980728"/>
            <a:ext cx="4572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…o ambiente terá surgido carregado de nuvens, na condensação de injúrias ou incompreensões que nos circundem…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82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661248" y="1484785"/>
            <a:ext cx="337524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Perseveremos ofertando aos outros o melhor de nós em favor dos outros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62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932040" y="1988841"/>
            <a:ext cx="41044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 e os outros nos auxiliarão para vencer as sombras e dissipá-las.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00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860032" y="476672"/>
            <a:ext cx="41764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…ansiedades e esperanças nos visitam a alma, transformando-se em obstáculos para a obtenção da alegria que nos propomos alcançar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58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79512" y="332656"/>
            <a:ext cx="453650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 Perseveremos agindo na prática do bem e, dentro desse exercício salutar de sublimação, surpreenderemos, por fim, a região de acesso às bênçãos que buscamos. 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43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83568" y="1412776"/>
            <a:ext cx="338437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…as lutas e desafios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se nos avolumam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na marcha…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24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07504" y="260648"/>
            <a:ext cx="432048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perseveremos na humildade e na paciência que nos garantirão a segurança e a tranquilidade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das quais não prescindimos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para seguir adiante.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11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95536" y="980728"/>
            <a:ext cx="410445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…discórdias e problemas repontam </a:t>
            </a:r>
            <a:endParaRPr lang="pt-BR" sz="4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das tarefas 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a que consagramos as nossas melhores forças…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66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67544" y="1124744"/>
            <a:ext cx="41044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Perseveremos na serenidade e na elevação, dentro dos encargos que nos assinalem a presença onde estivermos,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42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188640"/>
            <a:ext cx="453650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 e seremos aqueles ingredientes indispensáveis de união e de paz nos grupos do serviço de que partilhamos atendendo às obrigações que nos competem ao espírito de equipe.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24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5" y="332656"/>
            <a:ext cx="4594082" cy="604867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11960" y="332656"/>
            <a:ext cx="48245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…filhos, provas e tribulações, pedras e espinhos, conflitos e lágrimas, desarmonias e empecilhos existirão sempre na estrada que se nos desdobra à visão…</a:t>
            </a:r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50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4594082" cy="604867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572000" y="1412776"/>
            <a:ext cx="43924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no entanto, se é fácil começar o apostolado do amor, é sempre difícil continuar em direção do remate vitorioso. </a:t>
            </a:r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27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4594082" cy="604867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004048" y="1484785"/>
            <a:ext cx="38884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…perseverar 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é o impositivo 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de que 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não nos 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será lícito</a:t>
            </a:r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 fugir…</a:t>
            </a:r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6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4594082" cy="604867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773594" y="1268760"/>
            <a:ext cx="411888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Perseverar trabalhando e servindo, entendendo e edificando, aprendendo e redimindo…</a:t>
            </a:r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496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04664"/>
            <a:ext cx="4680520" cy="567203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44008" y="1196752"/>
            <a:ext cx="43204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…perseverar sempre de modo a nunca desanimar na construção do bem a fim de merecermos o bem maior.</a:t>
            </a:r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25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80728"/>
            <a:ext cx="3960440" cy="479941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63888" y="188640"/>
            <a:ext cx="558011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CRÉDITOS</a:t>
            </a:r>
          </a:p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TEXTO; Bezerra de Menezes</a:t>
            </a:r>
          </a:p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Psicografia de Chico Xavier</a:t>
            </a:r>
          </a:p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Livro: Bezerra, Chico e Você</a:t>
            </a:r>
          </a:p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IMAGENS; Internet</a:t>
            </a:r>
          </a:p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Música; Ernesto </a:t>
            </a:r>
            <a:r>
              <a:rPr lang="pt-BR" sz="3600" b="1" dirty="0" err="1" smtClean="0">
                <a:solidFill>
                  <a:srgbClr val="0070C0"/>
                </a:solidFill>
              </a:rPr>
              <a:t>Cortazar</a:t>
            </a:r>
            <a:r>
              <a:rPr lang="pt-BR" sz="3600" b="1" dirty="0">
                <a:solidFill>
                  <a:srgbClr val="0070C0"/>
                </a:solidFill>
              </a:rPr>
              <a:t> </a:t>
            </a:r>
            <a:r>
              <a:rPr lang="pt-BR" sz="3600" b="1" dirty="0" smtClean="0">
                <a:solidFill>
                  <a:srgbClr val="0070C0"/>
                </a:solidFill>
              </a:rPr>
              <a:t>– </a:t>
            </a:r>
            <a:r>
              <a:rPr lang="pt-BR" sz="3600" b="1" dirty="0" err="1" smtClean="0">
                <a:solidFill>
                  <a:srgbClr val="0070C0"/>
                </a:solidFill>
              </a:rPr>
              <a:t>Waiting</a:t>
            </a:r>
            <a:r>
              <a:rPr lang="pt-BR" sz="3600" b="1" dirty="0" smtClean="0">
                <a:solidFill>
                  <a:srgbClr val="0070C0"/>
                </a:solidFill>
              </a:rPr>
              <a:t> For You.wav</a:t>
            </a:r>
          </a:p>
          <a:p>
            <a:pPr algn="ctr"/>
            <a:r>
              <a:rPr lang="pt-BR" sz="3600" b="1" dirty="0" smtClean="0">
                <a:solidFill>
                  <a:srgbClr val="0070C0"/>
                </a:solidFill>
              </a:rPr>
              <a:t>Formatação; Reinaldo</a:t>
            </a:r>
          </a:p>
          <a:p>
            <a:pPr algn="ctr"/>
            <a:r>
              <a:rPr lang="pt-BR" sz="2800" b="1" dirty="0" smtClean="0">
                <a:solidFill>
                  <a:srgbClr val="0070C0"/>
                </a:solidFill>
              </a:rPr>
              <a:t>reinaldogp2000@yahoo.com.br </a:t>
            </a:r>
            <a:endParaRPr lang="pt-BR" sz="2800" b="1" dirty="0" smtClean="0">
              <a:solidFill>
                <a:srgbClr val="0070C0"/>
              </a:solidFill>
            </a:endParaRPr>
          </a:p>
          <a:p>
            <a:pPr algn="ctr"/>
            <a:r>
              <a:rPr lang="pt-BR" sz="2400" b="1" dirty="0" smtClean="0">
                <a:solidFill>
                  <a:srgbClr val="0070C0"/>
                </a:solidFill>
              </a:rPr>
              <a:t> Campinas, 07 de janeiro de 2013</a:t>
            </a:r>
            <a:endParaRPr lang="pt-BR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44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78" y="548680"/>
            <a:ext cx="4680520" cy="567203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139952" y="1988840"/>
            <a:ext cx="5004048" cy="264687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16600" b="1" i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 i m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0000"/>
                </a:solidFill>
              </a:rPr>
              <a:t>WWW.SERGRASAN.COM</a:t>
            </a:r>
            <a:endParaRPr lang="pt-BR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43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370</Words>
  <Application>Microsoft Office PowerPoint</Application>
  <PresentationFormat>Apresentação na tela (4:3)</PresentationFormat>
  <Paragraphs>46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21</cp:revision>
  <dcterms:created xsi:type="dcterms:W3CDTF">2013-01-06T23:30:39Z</dcterms:created>
  <dcterms:modified xsi:type="dcterms:W3CDTF">2014-05-18T16:57:39Z</dcterms:modified>
</cp:coreProperties>
</file>