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6" r:id="rId3"/>
    <p:sldId id="285" r:id="rId4"/>
    <p:sldId id="288" r:id="rId5"/>
    <p:sldId id="289" r:id="rId6"/>
    <p:sldId id="290" r:id="rId7"/>
    <p:sldId id="298" r:id="rId8"/>
    <p:sldId id="292" r:id="rId9"/>
    <p:sldId id="297" r:id="rId10"/>
    <p:sldId id="294" r:id="rId11"/>
    <p:sldId id="265" r:id="rId12"/>
    <p:sldId id="295" r:id="rId13"/>
    <p:sldId id="268" r:id="rId14"/>
    <p:sldId id="264" r:id="rId15"/>
    <p:sldId id="301" r:id="rId16"/>
    <p:sldId id="261" r:id="rId17"/>
    <p:sldId id="280" r:id="rId18"/>
    <p:sldId id="291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1506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2862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52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95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8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9877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7809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649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690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402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185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56CC0-2464-4650-B2FB-8FD9E0C92856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793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">
        <p15:prstTrans prst="peelOff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86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76"/>
            <a:ext cx="12192000" cy="685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tângulo 3"/>
          <p:cNvSpPr/>
          <p:nvPr/>
        </p:nvSpPr>
        <p:spPr>
          <a:xfrm>
            <a:off x="1142999" y="1350817"/>
            <a:ext cx="9996055" cy="1662547"/>
          </a:xfrm>
          <a:prstGeom prst="rect">
            <a:avLst/>
          </a:prstGeom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8000" b="1" spc="50" dirty="0" smtClean="0">
                <a:ln w="28575" cmpd="sng">
                  <a:solidFill>
                    <a:srgbClr val="0000CC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r="2000400" sy="-30000" kx="-800400" algn="bl" rotWithShape="0">
                    <a:prstClr val="black">
                      <a:alpha val="20000"/>
                    </a:prstClr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QUEM  </a:t>
            </a:r>
            <a:r>
              <a:rPr lang="pt-BR" sz="8000" b="1" spc="50" dirty="0">
                <a:ln w="28575" cmpd="sng">
                  <a:solidFill>
                    <a:srgbClr val="0000CC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r="2000400" sy="-30000" kx="-800400" algn="bl" rotWithShape="0">
                    <a:prstClr val="black">
                      <a:alpha val="20000"/>
                    </a:prstClr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AMA </a:t>
            </a:r>
            <a:endParaRPr lang="pt-BR" sz="6000" b="1" spc="50" dirty="0">
              <a:ln w="28575" cmpd="sng">
                <a:solidFill>
                  <a:srgbClr val="0000CC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r="2000400" sy="-30000" kx="-800400" algn="bl" rotWithShape="0">
                  <a:prstClr val="black">
                    <a:alpha val="20000"/>
                  </a:prst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" y="6114761"/>
            <a:ext cx="2406817" cy="553568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8434137" y="-830997"/>
            <a:ext cx="342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Ligue o som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991725" y="5837332"/>
            <a:ext cx="5871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Transição automática</a:t>
            </a:r>
            <a:endParaRPr lang="pt-BR" sz="48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538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8877">
        <p15:prstTrans prst="peelOff"/>
        <p:sndAc>
          <p:stSnd loop="1">
            <p:snd r:embed="rId2" name="Era- Eyes of eternity.wav"/>
          </p:stSnd>
        </p:sndAc>
      </p:transition>
    </mc:Choice>
    <mc:Fallback>
      <p:transition spd="slow" advTm="28877">
        <p:fade/>
        <p:sndAc>
          <p:stSnd loop="1">
            <p:snd r:embed="rId2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4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998622" y="3152322"/>
            <a:ext cx="724812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ama nada exige.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21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912">
        <p15:prstTrans prst="peelOff"/>
      </p:transition>
    </mc:Choice>
    <mc:Fallback xmlns="">
      <p:transition spd="slow" advTm="8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9853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921810"/>
            <a:ext cx="6096000" cy="5533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Perdoa sem traçar condições.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59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498">
        <p15:prstTrans prst="peelOff"/>
      </p:transition>
    </mc:Choice>
    <mc:Fallback xmlns="">
      <p:transition spd="slow" advTm="10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812294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81525" y="2921810"/>
            <a:ext cx="10992853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Sabe sacrificar-se pela felicidade alheia.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85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59">
        <p15:prstTrans prst="peelOff"/>
      </p:transition>
    </mc:Choice>
    <mc:Fallback xmlns="">
      <p:transition spd="slow" advTm="11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6884"/>
            <a:ext cx="12192000" cy="803965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25642" y="2921810"/>
            <a:ext cx="10744200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Renuncia com alegria ao que mais deseja.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31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837">
        <p15:prstTrans prst="peelOff"/>
      </p:transition>
    </mc:Choice>
    <mc:Fallback xmlns="">
      <p:transition spd="slow" advTm="98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3768"/>
            <a:ext cx="12192000" cy="9144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2921810"/>
            <a:ext cx="6096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espera reconhecimento.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825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352">
        <p15:prstTrans prst="peelOff"/>
      </p:transition>
    </mc:Choice>
    <mc:Fallback xmlns="">
      <p:transition spd="slow" advTm="93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3051"/>
            <a:ext cx="12192000" cy="762761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848141" y="3152322"/>
            <a:ext cx="4136645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Serve sem cansaço.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01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119">
        <p15:prstTrans prst="peelOff"/>
      </p:transition>
    </mc:Choice>
    <mc:Fallback xmlns="">
      <p:transition spd="slow" advTm="91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9761"/>
            <a:ext cx="12192001" cy="787041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45959" y="2921810"/>
            <a:ext cx="1065997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Apaga-se para que outros brilhem.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863">
        <p15:prstTrans prst="peelOff"/>
      </p:transition>
    </mc:Choice>
    <mc:Fallback xmlns="">
      <p:transition spd="slow" advTm="98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82109"/>
            <a:ext cx="12304295" cy="744696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6885" y="2691298"/>
            <a:ext cx="11478126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Silencia as aflições, ocultando as próprias lágrimas.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08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241">
        <p15:prstTrans prst="peelOff"/>
      </p:transition>
    </mc:Choice>
    <mc:Fallback xmlns="">
      <p:transition spd="slow" advTm="112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168" y="-529389"/>
            <a:ext cx="12448673" cy="778042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56569" y="3152322"/>
            <a:ext cx="5319790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Retribui o mal com o bem.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755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285">
        <p15:prstTrans prst="peelOff"/>
      </p:transition>
    </mc:Choice>
    <mc:Fallback xmlns="">
      <p:transition spd="slow" advTm="102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6063"/>
            <a:ext cx="12192000" cy="86487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4695" y="2921810"/>
            <a:ext cx="11706725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sempre o mesmo em qualquer situação.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9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678">
        <p15:prstTrans prst="peelOff"/>
      </p:transition>
    </mc:Choice>
    <mc:Fallback xmlns="">
      <p:transition spd="slow" advTm="96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02105"/>
            <a:ext cx="121920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8759" y="2921810"/>
            <a:ext cx="11682662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 para ser útil aos semelhantes.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48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264">
        <p15:prstTrans prst="peelOff"/>
      </p:transition>
    </mc:Choice>
    <mc:Fallback xmlns="">
      <p:transition spd="slow" advTm="102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3907"/>
            <a:ext cx="12192000" cy="83944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4537" y="2921810"/>
            <a:ext cx="11646567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Agradece a cruz que leva sobre os ombros.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87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634">
        <p15:prstTrans prst="peelOff"/>
      </p:transition>
    </mc:Choice>
    <mc:Fallback xmlns="">
      <p:transition spd="slow" advTm="96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5011" y="2921810"/>
            <a:ext cx="11454063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Fala esclarecendo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ouve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compreendendo.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9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262">
        <p15:prstTrans prst="peelOff"/>
      </p:transition>
    </mc:Choice>
    <mc:Fallback xmlns="">
      <p:transition spd="slow" advTm="10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8759" y="2921810"/>
            <a:ext cx="1150218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Crê na Verdade e procura ser justo.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9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633">
        <p15:prstTrans prst="peelOff"/>
      </p:transition>
    </mc:Choice>
    <mc:Fallback xmlns="">
      <p:transition spd="slow" advTm="126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734"/>
            <a:ext cx="12192000" cy="701273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734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53453" y="649705"/>
            <a:ext cx="10672009" cy="4498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ama,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samaritano anônimo da parábola do Mestre,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47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142">
        <p15:prstTrans prst="peelOff"/>
      </p:transition>
    </mc:Choice>
    <mc:Fallback xmlns="">
      <p:transition spd="slow" advTm="17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44396"/>
            <a:ext cx="12192001" cy="844409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0950" y="1522031"/>
            <a:ext cx="10816389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levanta os caídos da estrada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balsamiza-lhes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chagas,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abraça-os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fraternalmente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segue adiante…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19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671">
        <p15:prstTrans prst="peelOff"/>
      </p:transition>
    </mc:Choice>
    <mc:Fallback xmlns="">
      <p:transition spd="slow" advTm="246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8991" y="353291"/>
            <a:ext cx="11544300" cy="3820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Francisco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CândidoXavier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Brilhe Vossa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Luz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Imagens: Rosas azuis –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Música: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Campinas,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20 </a:t>
            </a:r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de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março </a:t>
            </a:r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de 2016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604" y="6054603"/>
            <a:ext cx="2406817" cy="55356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3735" y="3792851"/>
            <a:ext cx="10214811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9900" b="1" dirty="0" smtClean="0">
                <a:ln w="762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F i m</a:t>
            </a:r>
            <a:endParaRPr lang="pt-BR" sz="19900" b="1" dirty="0">
              <a:ln w="762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5777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0">
        <p15:prstTrans prst="peelOff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6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163</Words>
  <Application>Microsoft Office PowerPoint</Application>
  <PresentationFormat>Widescreen</PresentationFormat>
  <Paragraphs>40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</cp:lastModifiedBy>
  <cp:revision>39</cp:revision>
  <dcterms:created xsi:type="dcterms:W3CDTF">2015-02-23T20:17:00Z</dcterms:created>
  <dcterms:modified xsi:type="dcterms:W3CDTF">2016-03-23T14:58:42Z</dcterms:modified>
</cp:coreProperties>
</file>