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58" r:id="rId4"/>
    <p:sldId id="286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9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83" d="100"/>
          <a:sy n="83" d="100"/>
        </p:scale>
        <p:origin x="72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0843-0ED5-427E-8706-9998B28551F8}" type="datetimeFigureOut">
              <a:rPr lang="pt-BR" smtClean="0"/>
              <a:t>17/05/2015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5D2D-0923-447A-A6A3-842BF24EF8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417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0843-0ED5-427E-8706-9998B28551F8}" type="datetimeFigureOut">
              <a:rPr lang="pt-BR" smtClean="0"/>
              <a:t>17/05/2015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5D2D-0923-447A-A6A3-842BF24EF8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941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0843-0ED5-427E-8706-9998B28551F8}" type="datetimeFigureOut">
              <a:rPr lang="pt-BR" smtClean="0"/>
              <a:t>17/05/2015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5D2D-0923-447A-A6A3-842BF24EF8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322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0843-0ED5-427E-8706-9998B28551F8}" type="datetimeFigureOut">
              <a:rPr lang="pt-BR" smtClean="0"/>
              <a:t>17/05/2015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5D2D-0923-447A-A6A3-842BF24EF8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630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0843-0ED5-427E-8706-9998B28551F8}" type="datetimeFigureOut">
              <a:rPr lang="pt-BR" smtClean="0"/>
              <a:t>17/05/2015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5D2D-0923-447A-A6A3-842BF24EF8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747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0843-0ED5-427E-8706-9998B28551F8}" type="datetimeFigureOut">
              <a:rPr lang="pt-BR" smtClean="0"/>
              <a:t>17/05/2015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5D2D-0923-447A-A6A3-842BF24EF8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338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0843-0ED5-427E-8706-9998B28551F8}" type="datetimeFigureOut">
              <a:rPr lang="pt-BR" smtClean="0"/>
              <a:t>17/05/2015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5D2D-0923-447A-A6A3-842BF24EF8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605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0843-0ED5-427E-8706-9998B28551F8}" type="datetimeFigureOut">
              <a:rPr lang="pt-BR" smtClean="0"/>
              <a:t>17/05/2015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5D2D-0923-447A-A6A3-842BF24EF8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870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0843-0ED5-427E-8706-9998B28551F8}" type="datetimeFigureOut">
              <a:rPr lang="pt-BR" smtClean="0"/>
              <a:t>17/05/2015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5D2D-0923-447A-A6A3-842BF24EF8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23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0843-0ED5-427E-8706-9998B28551F8}" type="datetimeFigureOut">
              <a:rPr lang="pt-BR" smtClean="0"/>
              <a:t>17/05/2015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5D2D-0923-447A-A6A3-842BF24EF8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302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0843-0ED5-427E-8706-9998B28551F8}" type="datetimeFigureOut">
              <a:rPr lang="pt-BR" smtClean="0"/>
              <a:t>17/05/2015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5D2D-0923-447A-A6A3-842BF24EF8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290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20843-0ED5-427E-8706-9998B28551F8}" type="datetimeFigureOut">
              <a:rPr lang="pt-BR" smtClean="0"/>
              <a:t>17/05/2015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85D2D-0923-447A-A6A3-842BF24EF8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7773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11972" y="3562908"/>
            <a:ext cx="11562314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9600" b="1" spc="50" dirty="0" smtClean="0">
                <a:ln w="38100" cmpd="sng">
                  <a:solidFill>
                    <a:srgbClr val="FF0000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Ravie" panose="040408050508090206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SABEDORIA</a:t>
            </a:r>
            <a:endParaRPr lang="pt-BR" sz="9600" b="1" spc="50" dirty="0">
              <a:ln w="38100" cmpd="sng">
                <a:solidFill>
                  <a:srgbClr val="FF0000"/>
                </a:solidFill>
                <a:prstDash val="solid"/>
              </a:ln>
              <a:solidFill>
                <a:srgbClr val="00B05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Ravie" panose="040408050508090206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820"/>
            <a:ext cx="2133600" cy="445009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8281636" y="-923330"/>
            <a:ext cx="359265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5400" b="1" dirty="0">
                <a:solidFill>
                  <a:srgbClr val="00B050"/>
                </a:solidFill>
                <a:latin typeface="Calibri" pitchFamily="34" charset="0"/>
                <a:cs typeface="Arial" charset="0"/>
              </a:rPr>
              <a:t>Ligue o som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8475260" y="5934670"/>
            <a:ext cx="35347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 smtClean="0">
                <a:solidFill>
                  <a:srgbClr val="00B050"/>
                </a:solidFill>
              </a:rPr>
              <a:t>Automático</a:t>
            </a:r>
            <a:endParaRPr lang="pt-BR" sz="5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6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829">
        <p:random/>
        <p:sndAc>
          <p:stSnd loop="1">
            <p:snd r:embed="rId2" name="Anthony_Ventura_La_Mer_Romance_Andaluca_07-03-2011_04-03-10_pm.wav"/>
          </p:stSnd>
        </p:sndAc>
      </p:transition>
    </mc:Choice>
    <mc:Fallback xmlns="">
      <p:transition spd="slow" advTm="30829">
        <p:random/>
        <p:sndAc>
          <p:stSnd loop="1">
            <p:snd r:embed="rId5" name="Anthony_Ventura_La_Mer_Romance_Andaluca_07-03-2011_04-03-10_p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07330" y="2354439"/>
            <a:ext cx="10242363" cy="2330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Helena teve cinco filhos. 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Foi mãe muito jovem.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Passou boa parte da vida cuidando das suas crianças, que tão rapidamente tornaram-se adultos.</a:t>
            </a: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34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1343">
        <p:random/>
      </p:transition>
    </mc:Choice>
    <mc:Fallback xmlns="">
      <p:transition spd="slow" advTm="3134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0842" y="433137"/>
            <a:ext cx="3160295" cy="5613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pt-BR" sz="2800" b="1" dirty="0" smtClean="0">
                <a:solidFill>
                  <a:srgbClr val="76923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Agora eram </a:t>
            </a: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 netos </a:t>
            </a: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enchiam </a:t>
            </a: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casa </a:t>
            </a: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risos </a:t>
            </a: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</a:t>
            </a: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correria.</a:t>
            </a:r>
            <a:endParaRPr lang="pt-BR" sz="1200" b="1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76923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3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440">
        <p:random/>
      </p:transition>
    </mc:Choice>
    <mc:Fallback xmlns="">
      <p:transition spd="slow" advTm="1744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2504" y="86461"/>
            <a:ext cx="5890163" cy="3052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 dia, quando os afazeres já não eram tão numerosos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o tempo parecia passar mais lentamente, ela viu-se diante do espelho na sala. </a:t>
            </a:r>
            <a:endParaRPr lang="pt-BR" sz="12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2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1254">
        <p:random/>
      </p:transition>
    </mc:Choice>
    <mc:Fallback xmlns="">
      <p:transition spd="slow" advTm="3125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181474" y="513347"/>
            <a:ext cx="3705726" cy="2826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Deteve-se.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Deus do céu!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Quem era aquela velhota que estava no reflexo do espelho? 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6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1797">
        <p:random/>
      </p:transition>
    </mc:Choice>
    <mc:Fallback xmlns="">
      <p:transition spd="slow" advTm="2179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10653" y="0"/>
            <a:ext cx="10507578" cy="207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 melhor, onde fora parar a jovem mulher que ela ainda sentia existir em sua intimidade?</a:t>
            </a: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Estaria aprisionada em uma carcaça envelhecida?</a:t>
            </a:r>
            <a:endParaRPr lang="pt-BR" sz="1100" b="1" dirty="0" smtClean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100" b="1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30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871">
        <p:random/>
      </p:transition>
    </mc:Choice>
    <mc:Fallback xmlns="">
      <p:transition spd="slow" advTm="1987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72717" y="433137"/>
            <a:ext cx="5391814" cy="3706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era possível isso?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Cobriu a face com as mãos e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sentiu a pele enrugada.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Mexeu nos cabelos e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procurou encontrar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fios negros.</a:t>
            </a: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74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442">
        <p:random/>
      </p:transition>
    </mc:Choice>
    <mc:Fallback xmlns="">
      <p:transition spd="slow" advTm="3044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68968" y="753979"/>
            <a:ext cx="11341769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15000"/>
              </a:lnSpc>
              <a:spcAft>
                <a:spcPts val="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Tarefa difícil. Restavam tão poucos.</a:t>
            </a:r>
            <a:endParaRPr lang="pt-BR" sz="2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pt-BR" sz="2800" b="1" dirty="0" smtClean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pt-BR" sz="2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pt-BR" sz="2800" b="1" dirty="0" smtClean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pt-BR" sz="2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mãos também não 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pareciam mais 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aquelas mãos 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operosas que tanto 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produziram ao longo da vida. </a:t>
            </a:r>
            <a:endParaRPr lang="pt-BR" sz="1100" b="1" dirty="0" smtClean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20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832">
        <p:random/>
      </p:transition>
    </mc:Choice>
    <mc:Fallback xmlns="">
      <p:transition spd="slow" advTm="1983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577263" y="3689684"/>
            <a:ext cx="5325978" cy="2202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Ora, ora! Então era isso!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Distraída em viver, ela não havia se dado conta que os anos haviam passado rapidamente.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9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7132">
        <p:random/>
      </p:transition>
    </mc:Choice>
    <mc:Fallback xmlns="">
      <p:transition spd="slow" advTm="2713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095874" y="208547"/>
            <a:ext cx="2951746" cy="5799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Marcaram seu corpo, alteraram sua fisionomia.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Seu fôlego já não era mais o mesmo.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Nem seus movimentos que, antes ágeis, agora eram imprecisos e lentos.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65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705">
        <p:random/>
      </p:transition>
    </mc:Choice>
    <mc:Fallback xmlns="">
      <p:transition spd="slow" advTm="2070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30224" y="403609"/>
            <a:ext cx="10094976" cy="1180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 enquanto observava a transformação ocorrida,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Helena percebeu que o brilho de seus olhos permanecia igual.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4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158">
        <p:random/>
      </p:transition>
    </mc:Choice>
    <mc:Fallback xmlns="">
      <p:transition spd="slow" advTm="1615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8758" y="449179"/>
            <a:ext cx="551848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Reconhecia  em seu olhar o mesmo olhar de seu passado.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endParaRPr lang="pt-BR" sz="2800" b="1" dirty="0" smtClean="0">
              <a:solidFill>
                <a:srgbClr val="0033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endParaRPr lang="pt-BR" sz="2800" b="1" dirty="0">
              <a:solidFill>
                <a:srgbClr val="0033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endParaRPr lang="pt-BR" sz="2800" b="1" dirty="0" smtClean="0">
              <a:solidFill>
                <a:srgbClr val="0033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endParaRPr lang="pt-BR" sz="2800" b="1" dirty="0">
              <a:solidFill>
                <a:srgbClr val="0033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endParaRPr lang="pt-BR" sz="2800" b="1" dirty="0">
              <a:solidFill>
                <a:srgbClr val="0033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vivências transformaram a jovem que ela fora em uma mulher muito mais sábia.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6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740">
        <p:random/>
      </p:transition>
    </mc:Choice>
    <mc:Fallback xmlns="">
      <p:transition spd="slow" advTm="1874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1053" y="144380"/>
            <a:ext cx="4315325" cy="2698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Seu corpo não era mais tão vigoroso, mas sua alma era muito mais forte do que havia sido antes. 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828546" y="465221"/>
            <a:ext cx="4090737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mesmo tempo que lhe trouxera rugas havia lhe oferecido experiência.</a:t>
            </a:r>
            <a:endParaRPr lang="pt-BR" sz="11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99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907">
        <p:random/>
      </p:transition>
    </mc:Choice>
    <mc:Fallback xmlns="">
      <p:transition spd="slow" advTm="2690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83368" y="288759"/>
            <a:ext cx="2711116" cy="5560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Ontem,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jovem e bela, impetuosa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impaciente. Hoje,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madura e envelhecida, tolerante e compreensiva.</a:t>
            </a: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99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927">
        <p:random/>
      </p:transition>
    </mc:Choice>
    <mc:Fallback xmlns="">
      <p:transition spd="slow" advTm="1592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76916" y="4714504"/>
            <a:ext cx="6096000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Helena olhou-se e sorriu. Adoraria ter a pele um pouco mais lisa, mas sabia que não era isso que a faria feliz. 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04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503">
        <p:random/>
      </p:transition>
    </mc:Choice>
    <mc:Fallback xmlns="">
      <p:transition spd="slow" advTm="2250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7095" y="513347"/>
            <a:ext cx="3545306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Sabia que a decadência do corpo não representava prejuízo algum a sua alma vibrante e disposta.</a:t>
            </a:r>
            <a:endParaRPr lang="pt-BR" sz="1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72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276">
        <p:random/>
      </p:transition>
    </mc:Choice>
    <mc:Fallback xmlns="">
      <p:transition spd="slow" advTm="1627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0629" y="118753"/>
            <a:ext cx="6804561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marcas que o tempo fizera em seu corpo eram apenas para sinalizar o passar dos dias e as constantes mudanças da vida. </a:t>
            </a: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74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5935">
        <p:random/>
      </p:transition>
    </mc:Choice>
    <mc:Fallback xmlns="">
      <p:transition spd="slow" advTm="2593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1050" y="632623"/>
            <a:ext cx="6096000" cy="157889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Vida essa que não se acaba nunca, nem mesmo quando os corpos envelhecidos deixam de funcionar. 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51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802">
        <p:random/>
      </p:transition>
    </mc:Choice>
    <mc:Fallback xmlns="">
      <p:transition spd="slow" advTm="1180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5601" y="3843410"/>
            <a:ext cx="9395087" cy="1835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Helena sentiu o coração encher-se de alegria.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“Melhor do que nunca!” – disse para si mesma –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“a cada dia que passa eu me sinto melhor do que nunca!”</a:t>
            </a: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34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1223">
        <p:random/>
      </p:transition>
    </mc:Choice>
    <mc:Fallback xmlns="">
      <p:transition spd="slow" advTm="2122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82441" y="3469975"/>
            <a:ext cx="6464135" cy="2202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Celebre a vida todos os dias.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Celebre o fato de dispor de um corpo, seja ele jovem ou não, que lhe possibilita mais essa experiência na Terra.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41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979">
        <p:random/>
      </p:transition>
    </mc:Choice>
    <mc:Fallback xmlns="">
      <p:transition spd="slow" advTm="3097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80011" y="5272645"/>
            <a:ext cx="7932716" cy="556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Agradeça ao Criador pela dádiva da existência.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30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643">
        <p:random/>
      </p:transition>
    </mc:Choice>
    <mc:Fallback xmlns="">
      <p:transition spd="slow" advTm="1564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94918" y="3579175"/>
            <a:ext cx="4979720" cy="2698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Aproveite seus minutos, seus dias, sua vida.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Aproveitar, no entanto, não significa exaurir as forças vitais pelos excessos de toda a ordem.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67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141">
        <p:random/>
      </p:transition>
    </mc:Choice>
    <mc:Fallback xmlns="">
      <p:transition spd="slow" advTm="1814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874326" y="3071929"/>
            <a:ext cx="6096000" cy="31936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Aproveitar quer dizer, em verdade, fazer bom uso, dar utilidade.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corpo físico, invólucro perecível de nossas almas imortais, deve ser tratado com o zelo que garanta sua utilização adequada.</a:t>
            </a:r>
            <a:endParaRPr lang="pt-BR" sz="1100" b="1" dirty="0">
              <a:ln w="13462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18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88">
        <p:random/>
      </p:transition>
    </mc:Choice>
    <mc:Fallback xmlns="">
      <p:transition spd="slow" advTm="2298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232801" y="619980"/>
            <a:ext cx="4757980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 sem neuroses ou preocupações descabidas, mesmo quando a juventude for apenas a lembrança de mais uma etapa superada.</a:t>
            </a:r>
            <a:endParaRPr lang="pt-BR" sz="11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60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014">
        <p:random/>
      </p:transition>
    </mc:Choice>
    <mc:Fallback xmlns="">
      <p:transition spd="slow" advTm="1801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970816" y="427513"/>
            <a:ext cx="48926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6923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Envelhecer de forma sábia é reflexo de se viver bem.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36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481">
        <p:random/>
      </p:transition>
    </mc:Choice>
    <mc:Fallback xmlns="">
      <p:transition spd="slow" advTm="1948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29393" y="926276"/>
            <a:ext cx="3906982" cy="2189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Pense nisso,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viva com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sabedoria.</a:t>
            </a:r>
            <a:endParaRPr lang="pt-BR" sz="2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33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263">
        <p:random/>
      </p:transition>
    </mc:Choice>
    <mc:Fallback xmlns="">
      <p:transition spd="slow" advTm="1426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38668" y="286970"/>
            <a:ext cx="111638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rgbClr val="0033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Texto: Blog espírita</a:t>
            </a:r>
          </a:p>
          <a:p>
            <a:r>
              <a:rPr lang="pt-BR" sz="3200" dirty="0" smtClean="0">
                <a:solidFill>
                  <a:srgbClr val="0033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Imagens: internet</a:t>
            </a:r>
          </a:p>
          <a:p>
            <a:r>
              <a:rPr lang="pt-BR" sz="3200" dirty="0" smtClean="0">
                <a:solidFill>
                  <a:srgbClr val="0033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Música: Antony Ventura - La Mer.wav</a:t>
            </a:r>
          </a:p>
          <a:p>
            <a:r>
              <a:rPr lang="pt-BR" sz="3200" dirty="0">
                <a:solidFill>
                  <a:srgbClr val="0033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</a:t>
            </a:r>
            <a:r>
              <a:rPr lang="pt-BR" sz="3200" dirty="0" smtClean="0">
                <a:solidFill>
                  <a:srgbClr val="0033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ormatação: reinaldogp2000@yahoo.com.br</a:t>
            </a:r>
          </a:p>
          <a:p>
            <a:r>
              <a:rPr lang="pt-BR" sz="4000" b="1" dirty="0" smtClean="0">
                <a:solidFill>
                  <a:srgbClr val="003300"/>
                </a:solidFill>
                <a:latin typeface="Old English Text MT" panose="03040902040508030806" pitchFamily="66" charset="0"/>
              </a:rPr>
              <a:t>www.sergrasan.com/reinaldoslides</a:t>
            </a:r>
            <a:r>
              <a:rPr lang="pt-BR" sz="3200" dirty="0" smtClean="0">
                <a:solidFill>
                  <a:srgbClr val="003300"/>
                </a:solidFill>
                <a:latin typeface="Old English Text MT" panose="03040902040508030806" pitchFamily="66" charset="0"/>
              </a:rPr>
              <a:t> </a:t>
            </a:r>
          </a:p>
          <a:p>
            <a:r>
              <a:rPr lang="pt-BR" sz="3200" dirty="0" smtClean="0">
                <a:solidFill>
                  <a:srgbClr val="0033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Campinas </a:t>
            </a:r>
            <a:r>
              <a:rPr lang="pt-BR" sz="4800" b="1" dirty="0" smtClean="0">
                <a:solidFill>
                  <a:srgbClr val="0033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17</a:t>
            </a:r>
            <a:r>
              <a:rPr lang="pt-BR" sz="3200" dirty="0" smtClean="0">
                <a:solidFill>
                  <a:srgbClr val="0033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de Maio de 2015 </a:t>
            </a:r>
            <a:endParaRPr lang="pt-BR" sz="3200" dirty="0">
              <a:solidFill>
                <a:srgbClr val="0033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6412991"/>
            <a:ext cx="2133600" cy="44500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90544" y="3703290"/>
            <a:ext cx="5213286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19900" b="1" cap="none" spc="0" dirty="0" smtClean="0">
                <a:ln w="38100">
                  <a:solidFill>
                    <a:srgbClr val="FFFF00"/>
                  </a:solidFill>
                </a:ln>
                <a:solidFill>
                  <a:schemeClr val="accent6">
                    <a:lumMod val="50000"/>
                  </a:schemeClr>
                </a:solidFill>
                <a:effectLst/>
              </a:rPr>
              <a:t>F i m</a:t>
            </a:r>
            <a:endParaRPr lang="pt-BR" sz="19900" b="1" cap="none" spc="0" dirty="0">
              <a:ln w="38100">
                <a:solidFill>
                  <a:srgbClr val="FFFF00"/>
                </a:solidFill>
              </a:ln>
              <a:solidFill>
                <a:schemeClr val="accent6">
                  <a:lumMod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5740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487">
        <p:random/>
      </p:transition>
    </mc:Choice>
    <mc:Fallback xmlns="">
      <p:transition spd="slow" advTm="2248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</TotalTime>
  <Words>598</Words>
  <Application>Microsoft Office PowerPoint</Application>
  <PresentationFormat>Widescreen</PresentationFormat>
  <Paragraphs>89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5" baseType="lpstr">
      <vt:lpstr>Aharoni</vt:lpstr>
      <vt:lpstr>Arial</vt:lpstr>
      <vt:lpstr>Calibri</vt:lpstr>
      <vt:lpstr>Calibri Light</vt:lpstr>
      <vt:lpstr>Old English Text MT</vt:lpstr>
      <vt:lpstr>Ravie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32</cp:revision>
  <dcterms:created xsi:type="dcterms:W3CDTF">2015-05-15T22:03:11Z</dcterms:created>
  <dcterms:modified xsi:type="dcterms:W3CDTF">2015-05-17T22:04:12Z</dcterms:modified>
</cp:coreProperties>
</file>