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907F"/>
    <a:srgbClr val="EEDFB6"/>
    <a:srgbClr val="70452A"/>
    <a:srgbClr val="C2CF8B"/>
    <a:srgbClr val="948588"/>
    <a:srgbClr val="B2805F"/>
    <a:srgbClr val="EADACD"/>
    <a:srgbClr val="060407"/>
    <a:srgbClr val="F1C2A8"/>
    <a:srgbClr val="CBAA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020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9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795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662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9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0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40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22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00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3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5D67A-9CBF-4DCD-8F6D-A698C0D38728}" type="datetimeFigureOut">
              <a:rPr lang="pt-BR" smtClean="0"/>
              <a:t>09/01/2016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EDFDE-7BEE-4C12-952C-615D89F914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393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19866807">
            <a:off x="38958" y="2113808"/>
            <a:ext cx="5367647" cy="1543792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poder do sorriso </a:t>
            </a:r>
            <a:endParaRPr lang="pt-BR" sz="11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20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776">
        <p:random/>
        <p:sndAc>
          <p:stSnd loop="1">
            <p:snd r:embed="rId2" name="Tom Jobin - Corcovado.wav"/>
          </p:stSnd>
        </p:sndAc>
      </p:transition>
    </mc:Choice>
    <mc:Fallback xmlns="">
      <p:transition spd="slow" advTm="12776">
        <p:random/>
        <p:sndAc>
          <p:stSnd loop="1">
            <p:snd r:embed="rId4" name="Tom Jobin - Corcov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1262" y="5308271"/>
            <a:ext cx="11376561" cy="902523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Oferecer um sorriso torna feliz o coração. 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660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147">
        <p:random/>
      </p:transition>
    </mc:Choice>
    <mc:Fallback xmlns="">
      <p:transition spd="slow" advTm="1114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4697" y="613611"/>
            <a:ext cx="4283242" cy="3060984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CBAAA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Enriquece quem o recebe sem empobrecer quem o doa. </a:t>
            </a:r>
            <a:endParaRPr lang="pt-BR" sz="1400" b="1" dirty="0">
              <a:ln w="28575">
                <a:solidFill>
                  <a:schemeClr val="bg1"/>
                </a:solidFill>
                <a:prstDash val="solid"/>
              </a:ln>
              <a:solidFill>
                <a:srgbClr val="CBAAA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69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58">
        <p:random/>
      </p:transition>
    </mc:Choice>
    <mc:Fallback xmlns="">
      <p:transition spd="slow" advTm="1385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8758" y="589547"/>
            <a:ext cx="6412832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2857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1C2A8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 somente um instante, mas sua lembrança permanece por longo tempo. </a:t>
            </a:r>
            <a:endParaRPr lang="pt-BR" sz="1400" b="1" spc="50" dirty="0">
              <a:ln w="2857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rgbClr val="F1C2A8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49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937">
        <p:random/>
      </p:transition>
    </mc:Choice>
    <mc:Fallback xmlns="">
      <p:transition spd="slow" advTm="1893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38537" y="481263"/>
            <a:ext cx="6653463" cy="2668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28575" cmpd="sng">
                  <a:solidFill>
                    <a:srgbClr val="060407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Ninguém é tão rico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28575" cmpd="sng">
                  <a:solidFill>
                    <a:srgbClr val="060407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ponto de dispensá-lo, nem tão pobre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28575" cmpd="sng">
                  <a:solidFill>
                    <a:srgbClr val="060407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possa doá-lo. </a:t>
            </a:r>
            <a:endParaRPr lang="pt-BR" sz="3600" b="1" spc="50" dirty="0">
              <a:ln w="28575" cmpd="sng">
                <a:solidFill>
                  <a:srgbClr val="060407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4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885">
        <p:random/>
      </p:transition>
    </mc:Choice>
    <mc:Fallback xmlns="">
      <p:transition spd="slow" advTm="1488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880684" y="625642"/>
            <a:ext cx="4078704" cy="4215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28575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EADACD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sorriso gera alegria na família, dá sustento no trabalho e é sinal tangível de amizade. </a:t>
            </a:r>
            <a:endParaRPr lang="pt-BR" sz="1400" b="1" spc="50" dirty="0">
              <a:ln w="28575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EADACD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98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303">
        <p:random/>
      </p:transition>
    </mc:Choice>
    <mc:Fallback xmlns="">
      <p:transition spd="slow" advTm="1430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45968" y="433137"/>
            <a:ext cx="5125452" cy="4215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EEDFB6"/>
                  </a:solidFill>
                  <a:prstDash val="solid"/>
                </a:ln>
                <a:solidFill>
                  <a:srgbClr val="948588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sorriso dá consolo a quem está cansado, renova a coragem  nas provações e é remédio na tristeza. </a:t>
            </a:r>
            <a:endParaRPr lang="pt-BR" sz="1400" b="1" dirty="0">
              <a:ln w="28575">
                <a:solidFill>
                  <a:srgbClr val="EEDFB6"/>
                </a:solidFill>
                <a:prstDash val="solid"/>
              </a:ln>
              <a:solidFill>
                <a:srgbClr val="948588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38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831">
        <p:random/>
      </p:transition>
    </mc:Choice>
    <mc:Fallback xmlns="">
      <p:transition spd="slow" advTm="148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59179" y="677978"/>
            <a:ext cx="78325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2CF8B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 um dia você encontrar alguém que não lhe </a:t>
            </a:r>
          </a:p>
          <a:p>
            <a:pPr algn="ctr"/>
            <a:r>
              <a:rPr lang="pt-BR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C2CF8B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oferece um sorriso, </a:t>
            </a:r>
            <a:endParaRPr lang="pt-BR" sz="2400" b="1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C2CF8B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5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90">
        <p:random/>
      </p:transition>
    </mc:Choice>
    <mc:Fallback xmlns="">
      <p:transition spd="slow" advTm="128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8916" y="5089358"/>
            <a:ext cx="11490158" cy="1019573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 smtClean="0">
                <a:ln w="19050" cmpd="sng">
                  <a:solidFill>
                    <a:srgbClr val="70452A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 generoso e ofereça-lhe o seu:  </a:t>
            </a:r>
            <a:endParaRPr lang="pt-BR" sz="1400" b="1" spc="50" dirty="0">
              <a:ln w="19050" cmpd="sng">
                <a:solidFill>
                  <a:srgbClr val="70452A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77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63">
        <p:random/>
      </p:transition>
    </mc:Choice>
    <mc:Fallback xmlns="">
      <p:transition spd="slow" advTm="1206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2506" y="1467852"/>
            <a:ext cx="5606716" cy="326147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Ninguém tem tanta necessidade de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sorriso 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1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27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25">
        <p:random/>
      </p:transition>
    </mc:Choice>
    <mc:Fallback xmlns="">
      <p:transition spd="slow" advTm="1402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58737" y="197085"/>
            <a:ext cx="9497291" cy="658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spc="50" dirty="0">
                <a:ln w="28575" cmpd="sng">
                  <a:solidFill>
                    <a:srgbClr val="D3907F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pt-BR" sz="3600" b="1" spc="50" dirty="0" smtClean="0">
                <a:ln w="28575" cmpd="sng">
                  <a:solidFill>
                    <a:srgbClr val="D3907F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uanto aquele que não sabe dar.</a:t>
            </a:r>
            <a:endParaRPr lang="pt-BR" sz="3600" b="1" spc="50" dirty="0">
              <a:ln w="28575" cmpd="sng">
                <a:solidFill>
                  <a:srgbClr val="D3907F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86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600" y="300789"/>
            <a:ext cx="117789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Texto: Gotas de Paz</a:t>
            </a:r>
          </a:p>
          <a:p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Imágens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: Internet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Música: Tom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Jobin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 – Corcovado.wav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Formatação: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Reinaldoslides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Campinas,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9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de janeiro de 2016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63" y="4421501"/>
            <a:ext cx="3048139" cy="228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9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6977">
        <p:random/>
      </p:transition>
    </mc:Choice>
    <mc:Fallback xmlns="">
      <p:transition spd="slow" advTm="36977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0" fill="hold"/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0" fill="hold"/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0" fill="hold"/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0" fill="hold"/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2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0" fill="hold"/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0" fill="hold"/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3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0" fill="hold"/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0" fill="hold"/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3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0" fill="hold"/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0" fill="hold"/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1000"/>
                                </p:stCondLst>
                                <p:childTnLst>
                                  <p:par>
                                    <p:cTn id="40" presetID="2" presetClass="entr" presetSubtype="2" fill="hold" nodeType="afterEffect" p14:presetBounceEnd="8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3">
                                          <p:cBhvr additive="base">
                                            <p:cTn id="42" dur="1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3">
                                          <p:cBhvr additive="base">
                                            <p:cTn id="43" dur="1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0" fill="hold"/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0" fill="hold"/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0" fill="hold"/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0" fill="hold"/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2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0" fill="hold"/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0" fill="hold"/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3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0" fill="hold"/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0" fill="hold"/>
                                            <p:tgtEl>
                                              <p:spTgt spid="3">
                                                <p:txEl>
                                                  <p:pRg st="5" end="5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3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0" fill="hold"/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0" fill="hold"/>
                                            <p:tgtEl>
                                              <p:spTgt spid="3">
                                                <p:txEl>
                                                  <p:pRg st="6" end="6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1000"/>
                                </p:stCondLst>
                                <p:childTnLst>
                                  <p:par>
                                    <p:cTn id="4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155</Words>
  <Application>Microsoft Office PowerPoint</Application>
  <PresentationFormat>Widescreen</PresentationFormat>
  <Paragraphs>22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2016-01-09T17:22:38Z</dcterms:created>
  <dcterms:modified xsi:type="dcterms:W3CDTF">2016-01-09T22:27:00Z</dcterms:modified>
</cp:coreProperties>
</file>