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29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6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102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742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85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695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9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01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4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676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0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13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C2FED-80F1-4F1E-B14A-9B11060D24B5}" type="datetimeFigureOut">
              <a:rPr lang="pt-BR" smtClean="0"/>
              <a:t>19/07/2020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A95B1-A4A0-4300-A91E-813E0080B8F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57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 rot="20446804">
            <a:off x="2241394" y="1605777"/>
            <a:ext cx="9255513" cy="2397512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3600" b="1" spc="50" dirty="0" smtClean="0">
                <a:ln w="2857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 SUPÉRFLUO E O NECESSÁRIO</a:t>
            </a:r>
            <a:endParaRPr lang="pt-BR" sz="3600" b="1" spc="50" dirty="0">
              <a:ln w="2857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18 - Comecaria Tuto Outra Vez  1.26 c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99911" y="63474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14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00722" y="2141034"/>
            <a:ext cx="117087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“</a:t>
            </a:r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um emprego melhor;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um emprego...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46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2018371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uma refeição mais farta;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apenas uma refeição...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9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564780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uma vida mais amena;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apenas viver...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18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055434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ter pais mais esclarecidos;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apenas ter pais...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76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20537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ter olhos claros;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apenas enxergar...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16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8059" y="3010829"/>
            <a:ext cx="121139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ter voz bonita;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 ,apenas falar...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52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910468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o silêncio;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ouvir...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68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78059" y="2843561"/>
            <a:ext cx="1199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um sapato novo;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ter pés...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95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698595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ter carro; </a:t>
            </a:r>
          </a:p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andar...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3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33815" y="2999678"/>
            <a:ext cx="11920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Uns queriam o supérfluo...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25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2877015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Outros, apenas o necessário...”</a:t>
            </a:r>
            <a:endParaRPr lang="pt-BR" sz="32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26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9210" y="223024"/>
            <a:ext cx="120210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Texto: Chico Xavier - Página Estudando Doutrina Espírita.</a:t>
            </a: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Imagens: Rosas das paginas da internet </a:t>
            </a: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Música: Começaria Tudo Outra Vez. </a:t>
            </a:r>
            <a:r>
              <a:rPr lang="pt-BR" sz="2800" b="1" spc="50" dirty="0" err="1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wav</a:t>
            </a:r>
            <a:endParaRPr lang="pt-BR" sz="2800" b="1" spc="50" dirty="0" smtClean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Contato:reinaldogp2000@yahoo.com.br</a:t>
            </a: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Divulgação: www.sergrasan.com</a:t>
            </a: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Formatação: </a:t>
            </a:r>
            <a:r>
              <a:rPr lang="pt-BR" sz="2800" b="1" spc="50" dirty="0" err="1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Reinaldoslides</a:t>
            </a:r>
            <a:endParaRPr lang="pt-BR" sz="2800" b="1" spc="50" dirty="0" smtClean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800" b="1" spc="50" dirty="0" smtClean="0">
                <a:ln w="1905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Campinas 18 de julho de 2020</a:t>
            </a:r>
            <a:endParaRPr lang="pt-BR" sz="2800" b="1" spc="50" dirty="0">
              <a:ln w="1905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31510" y="3106636"/>
            <a:ext cx="7736413" cy="450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700" b="1" spc="50" dirty="0">
                <a:ln w="2857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 I M</a:t>
            </a:r>
          </a:p>
        </p:txBody>
      </p:sp>
    </p:spTree>
    <p:extLst>
      <p:ext uri="{BB962C8B-B14F-4D97-AF65-F5344CB8AC3E}">
        <p14:creationId xmlns:p14="http://schemas.microsoft.com/office/powerpoint/2010/main" val="427643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158</Words>
  <Application>Microsoft Office PowerPoint</Application>
  <PresentationFormat>Widescreen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21</cp:revision>
  <dcterms:created xsi:type="dcterms:W3CDTF">2020-07-17T02:32:49Z</dcterms:created>
  <dcterms:modified xsi:type="dcterms:W3CDTF">2020-07-19T18:25:35Z</dcterms:modified>
</cp:coreProperties>
</file>