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3" d="100"/>
          <a:sy n="83" d="100"/>
        </p:scale>
        <p:origin x="9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5813D-AE43-460F-AF61-01319D914E9A}" type="datetimeFigureOut">
              <a:rPr lang="pt-BR" smtClean="0"/>
              <a:t>16/11/2020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CC20F-C3A8-4964-B121-86D61FC242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070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5813D-AE43-460F-AF61-01319D914E9A}" type="datetimeFigureOut">
              <a:rPr lang="pt-BR" smtClean="0"/>
              <a:t>16/11/2020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CC20F-C3A8-4964-B121-86D61FC242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560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5813D-AE43-460F-AF61-01319D914E9A}" type="datetimeFigureOut">
              <a:rPr lang="pt-BR" smtClean="0"/>
              <a:t>16/11/2020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CC20F-C3A8-4964-B121-86D61FC242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726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5813D-AE43-460F-AF61-01319D914E9A}" type="datetimeFigureOut">
              <a:rPr lang="pt-BR" smtClean="0"/>
              <a:t>16/11/2020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CC20F-C3A8-4964-B121-86D61FC242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9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5813D-AE43-460F-AF61-01319D914E9A}" type="datetimeFigureOut">
              <a:rPr lang="pt-BR" smtClean="0"/>
              <a:t>16/11/2020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CC20F-C3A8-4964-B121-86D61FC242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85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5813D-AE43-460F-AF61-01319D914E9A}" type="datetimeFigureOut">
              <a:rPr lang="pt-BR" smtClean="0"/>
              <a:t>16/11/2020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CC20F-C3A8-4964-B121-86D61FC242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124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5813D-AE43-460F-AF61-01319D914E9A}" type="datetimeFigureOut">
              <a:rPr lang="pt-BR" smtClean="0"/>
              <a:t>16/11/2020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CC20F-C3A8-4964-B121-86D61FC242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982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5813D-AE43-460F-AF61-01319D914E9A}" type="datetimeFigureOut">
              <a:rPr lang="pt-BR" smtClean="0"/>
              <a:t>16/11/2020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CC20F-C3A8-4964-B121-86D61FC242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005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5813D-AE43-460F-AF61-01319D914E9A}" type="datetimeFigureOut">
              <a:rPr lang="pt-BR" smtClean="0"/>
              <a:t>16/11/2020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CC20F-C3A8-4964-B121-86D61FC242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076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5813D-AE43-460F-AF61-01319D914E9A}" type="datetimeFigureOut">
              <a:rPr lang="pt-BR" smtClean="0"/>
              <a:t>16/11/2020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CC20F-C3A8-4964-B121-86D61FC242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316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5813D-AE43-460F-AF61-01319D914E9A}" type="datetimeFigureOut">
              <a:rPr lang="pt-BR" smtClean="0"/>
              <a:t>16/11/2020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CC20F-C3A8-4964-B121-86D61FC242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367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5813D-AE43-460F-AF61-01319D914E9A}" type="datetimeFigureOut">
              <a:rPr lang="pt-BR" smtClean="0"/>
              <a:t>16/11/2020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CC20F-C3A8-4964-B121-86D61FC242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5580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 rot="20709100">
            <a:off x="1275595" y="2116467"/>
            <a:ext cx="9896937" cy="1170884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600" b="1" dirty="0" smtClean="0">
                <a:ln w="2857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CONSTRUA SEU MUNDO</a:t>
            </a:r>
            <a:endParaRPr lang="pt-BR" sz="3600" b="1" dirty="0">
              <a:ln w="28575">
                <a:solidFill>
                  <a:schemeClr val="accent2"/>
                </a:solidFill>
                <a:prstDash val="solid"/>
              </a:ln>
              <a:solidFill>
                <a:srgbClr val="7030A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5443" y="6131568"/>
            <a:ext cx="3771900" cy="5905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600" y="-646913"/>
            <a:ext cx="3667125" cy="533400"/>
          </a:xfrm>
          <a:prstGeom prst="rect">
            <a:avLst/>
          </a:prstGeom>
        </p:spPr>
      </p:pic>
      <p:pic>
        <p:nvPicPr>
          <p:cNvPr id="2" name="The Ventures - Maria Elena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58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766">
        <p14:prism isInverted="1"/>
      </p:transition>
    </mc:Choice>
    <mc:Fallback xmlns="">
      <p:transition spd="slow" advTm="167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</p:bldLst>
  </p:timing>
  <p:extLst mod="1">
    <p:ext uri="{E180D4A7-C9FB-4DFB-919C-405C955672EB}">
      <p14:showEvtLst xmlns:p14="http://schemas.microsoft.com/office/powerpoint/2010/main">
        <p14:playEvt time="10234" objId="10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3587" y="2843402"/>
            <a:ext cx="11731082" cy="108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0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“Construa seu mundo com aquilo que ele te oferece,</a:t>
            </a:r>
            <a:r>
              <a:rPr lang="pt-BR" sz="3600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Forte" panose="03060902040502070203" pitchFamily="66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</a:t>
            </a:r>
            <a:endParaRPr lang="pt-BR" sz="3200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effectLst/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2000" dirty="0">
                <a:solidFill>
                  <a:srgbClr val="050505"/>
                </a:solidFill>
                <a:latin typeface="Forte" panose="03060902040502070203" pitchFamily="66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 </a:t>
            </a:r>
            <a:endParaRPr lang="pt-BR" dirty="0">
              <a:effectLst/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41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965">
        <p14:prism isInverted="1"/>
      </p:transition>
    </mc:Choice>
    <mc:Fallback xmlns="">
      <p:transition spd="slow" advTm="109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0657" y="2461437"/>
            <a:ext cx="11987561" cy="104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0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colocando você mesmo as cores que quiser.</a:t>
            </a:r>
            <a:endParaRPr lang="pt-BR" sz="4000" b="1" dirty="0" smtClean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inherit"/>
                <a:ea typeface="Times New Roman" panose="02020603050405020304" pitchFamily="18" charset="0"/>
                <a:cs typeface="Segoe UI Historic" panose="020B0502040204020203" pitchFamily="34" charset="0"/>
              </a:rPr>
              <a:t> </a:t>
            </a:r>
            <a:endParaRPr lang="pt-BR" sz="1600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1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572">
        <p14:prism isInverted="1"/>
      </p:transition>
    </mc:Choice>
    <mc:Fallback xmlns="">
      <p:transition spd="slow" advTm="95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92597" y="1542856"/>
            <a:ext cx="1219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Forte" panose="03060902040502070203" pitchFamily="66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Não dependa dos outros para ser </a:t>
            </a:r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latin typeface="Forte" panose="03060902040502070203" pitchFamily="66" charset="0"/>
              <a:ea typeface="Times New Roman" panose="02020603050405020304" pitchFamily="18" charset="0"/>
              <a:cs typeface="Segoe UI Historic" panose="020B0502040204020203" pitchFamily="34" charset="0"/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Forte" panose="03060902040502070203" pitchFamily="66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feliz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Forte" panose="03060902040502070203" pitchFamily="66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ou infeliz, mas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41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445">
        <p14:prism isInverted="1"/>
      </p:transition>
    </mc:Choice>
    <mc:Fallback xmlns="">
      <p:transition spd="slow" advTm="114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112435"/>
            <a:ext cx="121919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Segoe UI Historic" panose="020B0502040204020203" pitchFamily="34" charset="0"/>
              </a:rPr>
              <a:t> </a:t>
            </a:r>
            <a:r>
              <a:rPr lang="pt-BR" sz="40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viva a sua vida como </a:t>
            </a:r>
            <a:endParaRPr lang="pt-BR" sz="40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ea typeface="Times New Roman" panose="02020603050405020304" pitchFamily="18" charset="0"/>
              <a:cs typeface="Segoe UI Historic" panose="020B0502040204020203" pitchFamily="34" charset="0"/>
            </a:endParaRPr>
          </a:p>
          <a:p>
            <a:pPr algn="ctr"/>
            <a:r>
              <a:rPr lang="pt-BR" sz="40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verdadeiro </a:t>
            </a:r>
            <a:r>
              <a:rPr lang="pt-BR" sz="40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dono dela.</a:t>
            </a:r>
            <a:endParaRPr lang="pt-BR" sz="4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17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970">
        <p14:prism isInverted="1"/>
      </p:transition>
    </mc:Choice>
    <mc:Fallback xmlns="">
      <p:transition spd="slow" advTm="89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147159"/>
            <a:ext cx="1219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Segoe UI Historic" panose="020B0502040204020203" pitchFamily="34" charset="0"/>
              </a:rPr>
              <a:t>poder de ser feliz ou infeliz </a:t>
            </a:r>
            <a:endParaRPr lang="pt-BR" sz="4000" b="1" dirty="0" smtClean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inherit"/>
              <a:ea typeface="Times New Roman" panose="02020603050405020304" pitchFamily="18" charset="0"/>
              <a:cs typeface="Segoe UI Historic" panose="020B0502040204020203" pitchFamily="34" charset="0"/>
            </a:endParaRPr>
          </a:p>
          <a:p>
            <a:pPr algn="ctr"/>
            <a:r>
              <a:rPr lang="pt-BR" sz="40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Segoe UI Historic" panose="020B0502040204020203" pitchFamily="34" charset="0"/>
              </a:rPr>
              <a:t>está </a:t>
            </a:r>
            <a:r>
              <a:rPr lang="pt-BR" sz="40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Segoe UI Historic" panose="020B0502040204020203" pitchFamily="34" charset="0"/>
              </a:rPr>
              <a:t>nas </a:t>
            </a:r>
            <a:r>
              <a:rPr lang="pt-BR" sz="40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Segoe UI Historic" panose="020B0502040204020203" pitchFamily="34" charset="0"/>
              </a:rPr>
              <a:t>suas </a:t>
            </a:r>
            <a:r>
              <a:rPr lang="pt-BR" sz="40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Segoe UI Historic" panose="020B0502040204020203" pitchFamily="34" charset="0"/>
              </a:rPr>
              <a:t>próprias mãos</a:t>
            </a:r>
            <a:endParaRPr lang="pt-BR" sz="4000" b="1" dirty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112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703">
        <p14:prism isInverted="1"/>
      </p:transition>
    </mc:Choice>
    <mc:Fallback xmlns="">
      <p:transition spd="slow" advTm="117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334247"/>
            <a:ext cx="12191999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0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Segoe UI Historic" panose="020B0502040204020203" pitchFamily="34" charset="0"/>
              </a:rPr>
              <a:t>Cabe a você saber com que </a:t>
            </a:r>
            <a:endParaRPr lang="pt-BR" sz="4000" b="1" dirty="0" smtClean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inherit"/>
              <a:ea typeface="Times New Roman" panose="02020603050405020304" pitchFamily="18" charset="0"/>
              <a:cs typeface="Segoe UI Historic" panose="020B0502040204020203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0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Segoe UI Historic" panose="020B0502040204020203" pitchFamily="34" charset="0"/>
              </a:rPr>
              <a:t>intensidade vai </a:t>
            </a:r>
            <a:r>
              <a:rPr lang="pt-BR" sz="40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Segoe UI Historic" panose="020B0502040204020203" pitchFamily="34" charset="0"/>
              </a:rPr>
              <a:t>viver isso!" </a:t>
            </a:r>
            <a:endParaRPr lang="pt-BR" sz="4000" b="1" dirty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30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674">
        <p14:prism isInverted="1"/>
      </p:transition>
    </mc:Choice>
    <mc:Fallback xmlns="">
      <p:transition spd="slow" advTm="126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-144965"/>
            <a:ext cx="12192000" cy="4604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dirty="0">
                <a:solidFill>
                  <a:srgbClr val="FF0000"/>
                </a:solidFill>
                <a:latin typeface="inherit"/>
                <a:ea typeface="Times New Roman" panose="02020603050405020304" pitchFamily="18" charset="0"/>
                <a:cs typeface="Segoe UI Historic" panose="020B0502040204020203" pitchFamily="34" charset="0"/>
              </a:rPr>
              <a:t> </a:t>
            </a:r>
            <a:endParaRPr lang="pt-BR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40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Texto: Letícia Thompson</a:t>
            </a:r>
            <a:endParaRPr lang="pt-BR" sz="4000" b="1" dirty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ea typeface="Times New Roman" panose="02020603050405020304" pitchFamily="18" charset="0"/>
              <a:cs typeface="Segoe UI Historic" panose="020B0502040204020203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36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Segoe UI Historic" panose="020B0502040204020203" pitchFamily="34" charset="0"/>
              </a:rPr>
              <a:t>Imagens: Internet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36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Segoe UI Historic" panose="020B0502040204020203" pitchFamily="34" charset="0"/>
              </a:rPr>
              <a:t>Música</a:t>
            </a:r>
            <a:r>
              <a:rPr lang="pt-BR" sz="36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Segoe UI Historic" panose="020B0502040204020203" pitchFamily="34" charset="0"/>
              </a:rPr>
              <a:t>:  The Ventures – Maria Elena.wav</a:t>
            </a:r>
            <a:endParaRPr lang="pt-BR" sz="3600" b="1" dirty="0" smtClean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ea typeface="Calibri" panose="020F0502020204030204" pitchFamily="34" charset="0"/>
              <a:cs typeface="Segoe UI Historic" panose="020B0502040204020203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36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Segoe UI Historic" panose="020B0502040204020203" pitchFamily="34" charset="0"/>
              </a:rPr>
              <a:t>Contato:  reinaldogp2000@yahoo.com.br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36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Segoe UI Historic" panose="020B0502040204020203" pitchFamily="34" charset="0"/>
              </a:rPr>
              <a:t>Divulgador: www.sergrasan.com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36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Segoe UI Historic" panose="020B0502040204020203" pitchFamily="34" charset="0"/>
              </a:rPr>
              <a:t>Formatação: </a:t>
            </a:r>
            <a:r>
              <a:rPr lang="pt-BR" sz="3600" b="1" dirty="0" err="1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Segoe UI Historic" panose="020B0502040204020203" pitchFamily="34" charset="0"/>
              </a:rPr>
              <a:t>Reinaldoslides</a:t>
            </a:r>
            <a:endParaRPr lang="pt-BR" sz="3600" b="1" dirty="0" smtClean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ea typeface="Calibri" panose="020F0502020204030204" pitchFamily="34" charset="0"/>
              <a:cs typeface="Segoe UI Historic" panose="020B0502040204020203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36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15 de novembro de 2020</a:t>
            </a:r>
            <a:endParaRPr lang="pt-BR" sz="3600" b="1" dirty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385963" y="3928033"/>
            <a:ext cx="5420075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9900" b="1" cap="none" spc="0" dirty="0" smtClean="0">
                <a:ln w="381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 I M</a:t>
            </a:r>
            <a:endParaRPr lang="pt-BR" sz="19900" b="1" cap="none" spc="0" dirty="0">
              <a:ln w="381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414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9206">
        <p14:prism isInverted="1"/>
      </p:transition>
    </mc:Choice>
    <mc:Fallback xmlns="">
      <p:transition spd="slow" advTm="292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68</Words>
  <Application>Microsoft Office PowerPoint</Application>
  <PresentationFormat>Widescreen</PresentationFormat>
  <Paragraphs>22</Paragraphs>
  <Slides>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6" baseType="lpstr">
      <vt:lpstr>Arial</vt:lpstr>
      <vt:lpstr>Calibri</vt:lpstr>
      <vt:lpstr>Calibri Light</vt:lpstr>
      <vt:lpstr>Forte</vt:lpstr>
      <vt:lpstr>inherit</vt:lpstr>
      <vt:lpstr>Segoe UI Historic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16</cp:revision>
  <dcterms:created xsi:type="dcterms:W3CDTF">2020-11-15T21:32:45Z</dcterms:created>
  <dcterms:modified xsi:type="dcterms:W3CDTF">2020-11-16T14:12:43Z</dcterms:modified>
</cp:coreProperties>
</file>