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301" r:id="rId12"/>
    <p:sldId id="266" r:id="rId13"/>
    <p:sldId id="310" r:id="rId14"/>
    <p:sldId id="268" r:id="rId15"/>
    <p:sldId id="269" r:id="rId16"/>
    <p:sldId id="270" r:id="rId17"/>
    <p:sldId id="271" r:id="rId18"/>
    <p:sldId id="272" r:id="rId19"/>
    <p:sldId id="273" r:id="rId20"/>
    <p:sldId id="289" r:id="rId21"/>
    <p:sldId id="302" r:id="rId22"/>
    <p:sldId id="290" r:id="rId23"/>
    <p:sldId id="304" r:id="rId24"/>
    <p:sldId id="303" r:id="rId25"/>
    <p:sldId id="291" r:id="rId26"/>
    <p:sldId id="292" r:id="rId27"/>
    <p:sldId id="305" r:id="rId28"/>
    <p:sldId id="306" r:id="rId29"/>
    <p:sldId id="293" r:id="rId30"/>
    <p:sldId id="294" r:id="rId31"/>
    <p:sldId id="295" r:id="rId32"/>
    <p:sldId id="296" r:id="rId33"/>
    <p:sldId id="297" r:id="rId34"/>
    <p:sldId id="298" r:id="rId35"/>
    <p:sldId id="309" r:id="rId36"/>
    <p:sldId id="307" r:id="rId37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00"/>
    <a:srgbClr val="00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30489" autoAdjust="0"/>
    <p:restoredTop sz="94660"/>
  </p:normalViewPr>
  <p:slideViewPr>
    <p:cSldViewPr snapToGrid="0">
      <p:cViewPr varScale="1">
        <p:scale>
          <a:sx n="69" d="100"/>
          <a:sy n="69" d="100"/>
        </p:scale>
        <p:origin x="48" y="5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869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D7517C7-8AA2-4DAB-A5A0-0831CF5FE041}" type="datetimeFigureOut">
              <a:rPr lang="pt-BR" smtClean="0"/>
              <a:t>03/06/2015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BF41D7-282A-4CF2-9DFF-834AA1C3EB9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850156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E005C-54F4-42BC-B083-96B891BDBD5B}" type="datetimeFigureOut">
              <a:rPr lang="pt-BR" smtClean="0"/>
              <a:t>03/06/2015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25558-6747-44F0-80B4-88E2E2ECED5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05973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:dissolve/>
      </p:transition>
    </mc:Choice>
    <mc:Fallback xmlns="">
      <p:transition spd="slow" advTm="6000">
        <p:dissolv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E005C-54F4-42BC-B083-96B891BDBD5B}" type="datetimeFigureOut">
              <a:rPr lang="pt-BR" smtClean="0"/>
              <a:t>03/06/2015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25558-6747-44F0-80B4-88E2E2ECED5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59552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:dissolve/>
      </p:transition>
    </mc:Choice>
    <mc:Fallback xmlns="">
      <p:transition spd="slow" advTm="6000">
        <p:dissolv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E005C-54F4-42BC-B083-96B891BDBD5B}" type="datetimeFigureOut">
              <a:rPr lang="pt-BR" smtClean="0"/>
              <a:t>03/06/2015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25558-6747-44F0-80B4-88E2E2ECED5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90614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:dissolve/>
      </p:transition>
    </mc:Choice>
    <mc:Fallback xmlns="">
      <p:transition spd="slow" advTm="6000">
        <p:dissolv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E005C-54F4-42BC-B083-96B891BDBD5B}" type="datetimeFigureOut">
              <a:rPr lang="pt-BR" smtClean="0"/>
              <a:t>03/06/2015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25558-6747-44F0-80B4-88E2E2ECED5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57869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:dissolve/>
      </p:transition>
    </mc:Choice>
    <mc:Fallback xmlns="">
      <p:transition spd="slow" advTm="6000">
        <p:dissolv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E005C-54F4-42BC-B083-96B891BDBD5B}" type="datetimeFigureOut">
              <a:rPr lang="pt-BR" smtClean="0"/>
              <a:t>03/06/2015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25558-6747-44F0-80B4-88E2E2ECED5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64727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:dissolve/>
      </p:transition>
    </mc:Choice>
    <mc:Fallback xmlns="">
      <p:transition spd="slow" advTm="6000">
        <p:dissolv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E005C-54F4-42BC-B083-96B891BDBD5B}" type="datetimeFigureOut">
              <a:rPr lang="pt-BR" smtClean="0"/>
              <a:t>03/06/2015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25558-6747-44F0-80B4-88E2E2ECED5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73700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:dissolve/>
      </p:transition>
    </mc:Choice>
    <mc:Fallback xmlns="">
      <p:transition spd="slow" advTm="6000">
        <p:dissolv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E005C-54F4-42BC-B083-96B891BDBD5B}" type="datetimeFigureOut">
              <a:rPr lang="pt-BR" smtClean="0"/>
              <a:t>03/06/2015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25558-6747-44F0-80B4-88E2E2ECED5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11750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:dissolve/>
      </p:transition>
    </mc:Choice>
    <mc:Fallback xmlns="">
      <p:transition spd="slow" advTm="6000">
        <p:dissolv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E005C-54F4-42BC-B083-96B891BDBD5B}" type="datetimeFigureOut">
              <a:rPr lang="pt-BR" smtClean="0"/>
              <a:t>03/06/2015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25558-6747-44F0-80B4-88E2E2ECED5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18439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:dissolve/>
      </p:transition>
    </mc:Choice>
    <mc:Fallback xmlns="">
      <p:transition spd="slow" advTm="6000">
        <p:dissolv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E005C-54F4-42BC-B083-96B891BDBD5B}" type="datetimeFigureOut">
              <a:rPr lang="pt-BR" smtClean="0"/>
              <a:t>03/06/2015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25558-6747-44F0-80B4-88E2E2ECED5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34213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:dissolve/>
      </p:transition>
    </mc:Choice>
    <mc:Fallback xmlns="">
      <p:transition spd="slow" advTm="6000">
        <p:dissolv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E005C-54F4-42BC-B083-96B891BDBD5B}" type="datetimeFigureOut">
              <a:rPr lang="pt-BR" smtClean="0"/>
              <a:t>03/06/2015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25558-6747-44F0-80B4-88E2E2ECED5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44276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:dissolve/>
      </p:transition>
    </mc:Choice>
    <mc:Fallback xmlns="">
      <p:transition spd="slow" advTm="6000">
        <p:dissolv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E005C-54F4-42BC-B083-96B891BDBD5B}" type="datetimeFigureOut">
              <a:rPr lang="pt-BR" smtClean="0"/>
              <a:t>03/06/2015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25558-6747-44F0-80B4-88E2E2ECED5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29431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:dissolve/>
      </p:transition>
    </mc:Choice>
    <mc:Fallback xmlns="">
      <p:transition spd="slow" advTm="6000">
        <p:dissolv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AE005C-54F4-42BC-B083-96B891BDBD5B}" type="datetimeFigureOut">
              <a:rPr lang="pt-BR" smtClean="0"/>
              <a:t>03/06/2015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225558-6747-44F0-80B4-88E2E2ECED5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862006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200" advTm="6000">
        <p:dissolve/>
      </p:transition>
    </mc:Choice>
    <mc:Fallback xmlns="">
      <p:transition spd="slow" advTm="6000">
        <p:dissolv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826826" y="2415653"/>
            <a:ext cx="10515600" cy="2616320"/>
          </a:xfrm>
        </p:spPr>
        <p:txBody>
          <a:bodyPr>
            <a:prstTxWarp prst="textInflateBottom">
              <a:avLst/>
            </a:prstTxWarp>
          </a:bodyPr>
          <a:lstStyle/>
          <a:p>
            <a:pPr algn="ctr"/>
            <a:r>
              <a:rPr lang="pt-BR" dirty="0" smtClean="0">
                <a:ln w="57150"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reflection blurRad="6350" stA="53000" endA="300" endPos="35500" dir="5400000" sy="-90000" algn="bl" rotWithShape="0"/>
                </a:effectLst>
                <a:latin typeface="Arial Black" panose="020B0A04020102020204" pitchFamily="34" charset="0"/>
              </a:rPr>
              <a:t>Autógrafo de Deus</a:t>
            </a:r>
            <a:endParaRPr lang="pt-BR" dirty="0">
              <a:ln w="57150">
                <a:solidFill>
                  <a:srgbClr val="002060"/>
                </a:solidFill>
              </a:ln>
              <a:solidFill>
                <a:schemeClr val="bg1"/>
              </a:solidFill>
              <a:effectLst>
                <a:reflection blurRad="6350" stA="53000" endA="300" endPos="35500" dir="5400000" sy="-90000" algn="bl" rotWithShape="0"/>
              </a:effectLst>
              <a:latin typeface="Arial Black" panose="020B0A04020102020204" pitchFamily="34" charset="0"/>
            </a:endParaRP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481859"/>
            <a:ext cx="2033195" cy="376141"/>
          </a:xfrm>
          <a:prstGeom prst="rect">
            <a:avLst/>
          </a:prstGeom>
        </p:spPr>
      </p:pic>
      <p:sp>
        <p:nvSpPr>
          <p:cNvPr id="11" name="CaixaDeTexto 10"/>
          <p:cNvSpPr txBox="1"/>
          <p:nvPr/>
        </p:nvSpPr>
        <p:spPr>
          <a:xfrm>
            <a:off x="7328848" y="-769441"/>
            <a:ext cx="451740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4400" b="1" dirty="0" smtClean="0">
                <a:ln w="28575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Black" panose="020B0A04020102020204" pitchFamily="34" charset="0"/>
              </a:rPr>
              <a:t>Ligue o som</a:t>
            </a:r>
            <a:endParaRPr lang="pt-BR" sz="4400" b="1" dirty="0">
              <a:ln w="28575">
                <a:solidFill>
                  <a:schemeClr val="accent5">
                    <a:lumMod val="75000"/>
                  </a:schemeClr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8748215" y="6088559"/>
            <a:ext cx="36712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 smtClean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Automático</a:t>
            </a:r>
            <a:endParaRPr lang="pt-BR" sz="4400" b="1" dirty="0">
              <a:ln w="28575">
                <a:solidFill>
                  <a:srgbClr val="00206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0447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23000">
        <p:dissolve/>
        <p:sndAc>
          <p:stSnd loop="1">
            <p:snd r:embed="rId2" name="Schubert - Ave Maria (Andre Rieu -.wav"/>
          </p:stSnd>
        </p:sndAc>
      </p:transition>
    </mc:Choice>
    <mc:Fallback>
      <p:transition spd="slow" advTm="23000">
        <p:dissolve/>
        <p:sndAc>
          <p:stSnd loop="1">
            <p:snd r:embed="rId2" name="Schubert - Ave Maria (Andre Rieu -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68489" y="163773"/>
            <a:ext cx="11382233" cy="2470245"/>
          </a:xfrm>
        </p:spPr>
        <p:txBody>
          <a:bodyPr>
            <a:normAutofit/>
          </a:bodyPr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Autógrafo é a assinatura original, </a:t>
            </a:r>
            <a:br>
              <a:rPr lang="pt-BR" sz="2800" b="1" dirty="0" smtClean="0"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2800" b="1" dirty="0" smtClean="0"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 próprio punho, </a:t>
            </a:r>
            <a:br>
              <a:rPr lang="pt-BR" sz="2800" b="1" dirty="0" smtClean="0"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2800" b="1" dirty="0" smtClean="0"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 autor de alguma obra.</a:t>
            </a:r>
            <a:r>
              <a:rPr lang="pt-BR" sz="2800" b="1" dirty="0" smtClean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2800" b="1" dirty="0" smtClean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t-BR" sz="11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504967" y="4445109"/>
            <a:ext cx="1110927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>
                <a:solidFill>
                  <a:schemeClr val="bg1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Assinam seus quadros os pintores. </a:t>
            </a:r>
            <a:endParaRPr lang="pt-BR" dirty="0">
              <a:solidFill>
                <a:schemeClr val="bg1"/>
              </a:solidFill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8805" y="6481859"/>
            <a:ext cx="2033195" cy="376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6962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7817">
        <p:dissolve/>
      </p:transition>
    </mc:Choice>
    <mc:Fallback xmlns="">
      <p:transition spd="slow" advTm="27817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800"/>
                            </p:stCondLst>
                            <p:childTnLst>
                              <p:par>
                                <p:cTn id="22" presetID="2" presetClass="entr" presetSubtype="3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642955" y="545910"/>
            <a:ext cx="10630095" cy="1514902"/>
          </a:xfrm>
        </p:spPr>
        <p:txBody>
          <a:bodyPr>
            <a:normAutofit fontScale="90000"/>
          </a:bodyPr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solidFill>
                  <a:srgbClr val="0033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 entanto, melhor do que a sua assinatura, </a:t>
            </a:r>
            <a:br>
              <a:rPr lang="pt-BR" sz="2800" b="1" dirty="0" smtClean="0">
                <a:solidFill>
                  <a:srgbClr val="0033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2800" b="1" dirty="0" smtClean="0">
                <a:solidFill>
                  <a:srgbClr val="0033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que diz se o quadro é verdadeiramente daquele pintor </a:t>
            </a:r>
            <a:br>
              <a:rPr lang="pt-BR" sz="2800" b="1" dirty="0" smtClean="0">
                <a:solidFill>
                  <a:srgbClr val="0033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2800" b="1" dirty="0" smtClean="0">
                <a:solidFill>
                  <a:srgbClr val="0033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é o seu estilo.  </a:t>
            </a:r>
            <a:endParaRPr lang="pt-BR" sz="1100" dirty="0">
              <a:solidFill>
                <a:srgbClr val="0033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8805" y="6481859"/>
            <a:ext cx="2033195" cy="376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3680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6901">
        <p:dissolve/>
      </p:transition>
    </mc:Choice>
    <mc:Fallback xmlns="">
      <p:transition spd="slow" advTm="16901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20125" y="407430"/>
            <a:ext cx="11627893" cy="1246895"/>
          </a:xfrm>
        </p:spPr>
        <p:txBody>
          <a:bodyPr>
            <a:normAutofit fontScale="90000"/>
          </a:bodyPr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spc="50" dirty="0" smtClean="0">
                <a:ln w="28575" cmpd="sng">
                  <a:solidFill>
                    <a:srgbClr val="0033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Quem quer que se aprofunde </a:t>
            </a:r>
            <a:br>
              <a:rPr lang="pt-BR" sz="2800" b="1" spc="50" dirty="0" smtClean="0">
                <a:ln w="28575" cmpd="sng">
                  <a:solidFill>
                    <a:srgbClr val="0033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2800" b="1" spc="50" dirty="0" smtClean="0">
                <a:ln w="28575" cmpd="sng">
                  <a:solidFill>
                    <a:srgbClr val="0033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pelo conhecimento da arte poderá, </a:t>
            </a:r>
            <a:br>
              <a:rPr lang="pt-BR" sz="2800" b="1" spc="50" dirty="0" smtClean="0">
                <a:ln w="28575" cmpd="sng">
                  <a:solidFill>
                    <a:srgbClr val="0033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2800" b="1" spc="50" dirty="0" smtClean="0">
                <a:ln w="28575" cmpd="sng">
                  <a:solidFill>
                    <a:srgbClr val="0033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ao admirar uma tela, afirmar do seu autor. </a:t>
            </a:r>
            <a:endParaRPr lang="pt-BR" sz="1100" b="1" spc="50" dirty="0">
              <a:ln w="28575" cmpd="sng">
                <a:solidFill>
                  <a:srgbClr val="003300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8805" y="6481859"/>
            <a:ext cx="2033195" cy="376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4294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6824">
        <p:dissolve/>
      </p:transition>
    </mc:Choice>
    <mc:Fallback xmlns="">
      <p:transition spd="slow" advTm="16824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198893" y="2921895"/>
            <a:ext cx="11778018" cy="1322228"/>
          </a:xfrm>
        </p:spPr>
        <p:txBody>
          <a:bodyPr>
            <a:normAutofit/>
          </a:bodyPr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spc="50" dirty="0" smtClean="0">
                <a:ln w="38100" cmpd="sng">
                  <a:solidFill>
                    <a:srgbClr val="0033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identificar, inclusive, se for o caso, a que período da vida artística daquele pintor corresponde.  </a:t>
            </a:r>
            <a:endParaRPr lang="pt-BR" sz="1100" b="1" spc="50" dirty="0">
              <a:ln w="38100" cmpd="sng">
                <a:solidFill>
                  <a:srgbClr val="003300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8805" y="6481859"/>
            <a:ext cx="2033195" cy="376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8746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127">
        <p:dissolve/>
      </p:transition>
    </mc:Choice>
    <mc:Fallback xmlns="">
      <p:transition spd="slow" advTm="20127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19456" y="144484"/>
            <a:ext cx="11696131" cy="3930555"/>
          </a:xfrm>
        </p:spPr>
        <p:txBody>
          <a:bodyPr>
            <a:normAutofit/>
          </a:bodyPr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solidFill>
                  <a:srgbClr val="FFFF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Quem escreve um livro, define-se por uma forma de escrever e, a partir daí passará a ser conhecido. </a:t>
            </a:r>
            <a:br>
              <a:rPr lang="pt-BR" sz="2800" b="1" dirty="0" smtClean="0">
                <a:solidFill>
                  <a:srgbClr val="FFFF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2800" b="1" dirty="0">
                <a:solidFill>
                  <a:srgbClr val="FFFF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2800" b="1" dirty="0">
                <a:solidFill>
                  <a:srgbClr val="FFFF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2800" b="1" dirty="0" smtClean="0">
                <a:solidFill>
                  <a:srgbClr val="FFFF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2800" b="1" dirty="0" smtClean="0">
                <a:solidFill>
                  <a:srgbClr val="FFFF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2800" b="1" dirty="0" smtClean="0">
                <a:solidFill>
                  <a:srgbClr val="FFFF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2800" b="1" dirty="0" smtClean="0">
                <a:solidFill>
                  <a:srgbClr val="FFFF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2800" b="1" dirty="0" smtClean="0">
                <a:solidFill>
                  <a:srgbClr val="FFFF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Naturalmente, coloca seu nome na obra.  </a:t>
            </a:r>
            <a:endParaRPr lang="pt-BR" sz="1100" dirty="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8805" y="6481859"/>
            <a:ext cx="2033195" cy="376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1428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8856">
        <p:dissolve/>
      </p:transition>
    </mc:Choice>
    <mc:Fallback xmlns="">
      <p:transition spd="slow" advTm="18856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163773" y="272955"/>
            <a:ext cx="4694830" cy="6073254"/>
          </a:xfrm>
        </p:spPr>
        <p:txBody>
          <a:bodyPr>
            <a:normAutofit/>
          </a:bodyPr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</a:pPr>
            <a:r>
              <a:rPr lang="pt-BR" sz="3100" b="1" dirty="0" smtClean="0">
                <a:solidFill>
                  <a:srgbClr val="000099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Mas, mais do que isso, identifica-se pelo estilo e a forma com que desenvolve o seu pensamento, </a:t>
            </a:r>
            <a:br>
              <a:rPr lang="pt-BR" sz="3100" b="1" dirty="0" smtClean="0">
                <a:solidFill>
                  <a:srgbClr val="000099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100" b="1" dirty="0" smtClean="0">
                <a:solidFill>
                  <a:srgbClr val="000099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100" b="1" dirty="0" smtClean="0">
                <a:solidFill>
                  <a:srgbClr val="000099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100" b="1" dirty="0" smtClean="0">
                <a:solidFill>
                  <a:srgbClr val="000099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100" b="1" dirty="0" smtClean="0">
                <a:solidFill>
                  <a:srgbClr val="000099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600" b="1" dirty="0" smtClean="0">
                <a:solidFill>
                  <a:srgbClr val="000099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ao transpô-lo</a:t>
            </a:r>
            <a:br>
              <a:rPr lang="pt-BR" sz="3600" b="1" dirty="0" smtClean="0">
                <a:solidFill>
                  <a:srgbClr val="000099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600" b="1" dirty="0" smtClean="0">
                <a:solidFill>
                  <a:srgbClr val="000099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para o papel. </a:t>
            </a:r>
            <a:r>
              <a:rPr lang="pt-BR" sz="5400" b="1" dirty="0" smtClean="0">
                <a:solidFill>
                  <a:srgbClr val="000099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pt-BR" sz="2400" dirty="0">
              <a:solidFill>
                <a:srgbClr val="000099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8805" y="6481859"/>
            <a:ext cx="2033195" cy="376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2687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7380">
        <p:dissolve/>
      </p:transition>
    </mc:Choice>
    <mc:Fallback xmlns="">
      <p:transition spd="slow" advTm="1738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366232" y="1312369"/>
            <a:ext cx="8297839" cy="1705970"/>
          </a:xfrm>
        </p:spPr>
        <p:txBody>
          <a:bodyPr>
            <a:normAutofit fontScale="90000"/>
          </a:bodyPr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</a:pPr>
            <a:r>
              <a:rPr lang="pt-BR" sz="3100" b="1" dirty="0" smtClean="0">
                <a:solidFill>
                  <a:srgbClr val="000099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Cada artista tem sua maneira peculiar de se identificar no seu trabalho.  </a:t>
            </a:r>
            <a:r>
              <a:rPr lang="pt-BR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t-BR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8805" y="6481859"/>
            <a:ext cx="2033195" cy="376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6172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1846">
        <p:dissolve/>
      </p:transition>
    </mc:Choice>
    <mc:Fallback xmlns="">
      <p:transition spd="slow" advTm="21846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659802" y="0"/>
            <a:ext cx="10515600" cy="1951630"/>
          </a:xfrm>
        </p:spPr>
        <p:txBody>
          <a:bodyPr>
            <a:normAutofit fontScale="90000"/>
          </a:bodyPr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</a:pPr>
            <a:r>
              <a:rPr lang="pt-BR" sz="31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33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é assim que Ele é conhecido e admiradas as Suas produções, através dos tempos</a:t>
            </a:r>
            <a:r>
              <a:rPr lang="pt-BR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33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 </a:t>
            </a:r>
            <a:r>
              <a:rPr lang="pt-BR" sz="1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33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1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33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t-BR" b="1" dirty="0">
              <a:ln w="9525">
                <a:solidFill>
                  <a:schemeClr val="bg1"/>
                </a:solidFill>
                <a:prstDash val="solid"/>
              </a:ln>
              <a:solidFill>
                <a:srgbClr val="003300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8805" y="6481859"/>
            <a:ext cx="2033195" cy="376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1700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6202">
        <p:dissolve/>
      </p:transition>
    </mc:Choice>
    <mc:Fallback xmlns="">
      <p:transition spd="slow" advTm="16202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47480" y="4215338"/>
            <a:ext cx="10515600" cy="1091821"/>
          </a:xfrm>
        </p:spPr>
        <p:txBody>
          <a:bodyPr>
            <a:noAutofit/>
          </a:bodyPr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9525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Quando nossos olhos se extasiam</a:t>
            </a:r>
            <a:br>
              <a:rPr lang="pt-BR" sz="2800" b="1" dirty="0" smtClean="0">
                <a:ln w="9525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2800" b="1" dirty="0" smtClean="0">
                <a:ln w="9525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ante a prodigalidade da natureza;  </a:t>
            </a:r>
            <a:endParaRPr lang="pt-BR" sz="1100" b="1" dirty="0">
              <a:ln w="9525">
                <a:solidFill>
                  <a:srgbClr val="FFFF00"/>
                </a:solidFill>
                <a:prstDash val="solid"/>
              </a:ln>
              <a:solidFill>
                <a:srgbClr val="0033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8805" y="6481859"/>
            <a:ext cx="2033195" cy="376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3418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2591">
        <p:dissolve/>
      </p:transition>
    </mc:Choice>
    <mc:Fallback xmlns="">
      <p:transition spd="slow" advTm="12591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45578" y="380592"/>
            <a:ext cx="10515600" cy="1941347"/>
          </a:xfrm>
        </p:spPr>
        <p:txBody>
          <a:bodyPr>
            <a:normAutofit/>
          </a:bodyPr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solidFill>
                  <a:srgbClr val="000099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quando nossos ouvidos se deliciam com os </a:t>
            </a:r>
            <a:br>
              <a:rPr lang="pt-BR" sz="2800" b="1" dirty="0" smtClean="0">
                <a:solidFill>
                  <a:srgbClr val="000099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2800" b="1" dirty="0" smtClean="0">
                <a:solidFill>
                  <a:srgbClr val="000099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sons dos rios cantantes, </a:t>
            </a:r>
            <a:endParaRPr lang="pt-BR" sz="1100" dirty="0">
              <a:solidFill>
                <a:srgbClr val="000099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8805" y="6481859"/>
            <a:ext cx="2033195" cy="376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7595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3263">
        <p:dissolve/>
      </p:transition>
    </mc:Choice>
    <mc:Fallback xmlns="">
      <p:transition spd="slow" advTm="13263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4986528" y="1469591"/>
            <a:ext cx="6937248" cy="1624084"/>
          </a:xfrm>
        </p:spPr>
        <p:txBody>
          <a:bodyPr>
            <a:normAutofit fontScale="90000"/>
          </a:bodyPr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33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 o murmúrio da fonte minúscula, </a:t>
            </a:r>
            <a:br>
              <a:rPr lang="pt-BR" sz="2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33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2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33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 as águas que descem pelas encostas, </a:t>
            </a:r>
            <a:br>
              <a:rPr lang="pt-BR" sz="2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33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2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33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despejando-se </a:t>
            </a:r>
            <a:br>
              <a:rPr lang="pt-BR" sz="2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33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2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33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ruidosamente de alturas</a:t>
            </a:r>
            <a:r>
              <a:rPr lang="pt-BR" sz="2800" b="1" dirty="0" smtClean="0">
                <a:ln w="9525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;  </a:t>
            </a:r>
            <a:endParaRPr lang="pt-BR" sz="2800" b="1" dirty="0">
              <a:ln w="9525">
                <a:solidFill>
                  <a:srgbClr val="FFFF00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8805" y="6481859"/>
            <a:ext cx="2033195" cy="376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2809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8621">
        <p:dissolve/>
      </p:transition>
    </mc:Choice>
    <mc:Fallback xmlns="">
      <p:transition spd="slow" advTm="18621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45576" y="890016"/>
            <a:ext cx="10515600" cy="2267712"/>
          </a:xfrm>
        </p:spPr>
        <p:txBody>
          <a:bodyPr>
            <a:normAutofit/>
          </a:bodyPr>
          <a:lstStyle/>
          <a:p>
            <a:pPr marL="342900" lvl="0" indent="-342900" algn="ctr">
              <a:lnSpc>
                <a:spcPct val="107000"/>
              </a:lnSpc>
              <a:spcAft>
                <a:spcPts val="0"/>
              </a:spcAft>
            </a:pPr>
            <a:r>
              <a:rPr lang="pt-BR" b="1" dirty="0" smtClean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quando o vento flauteia uma canção entre os ramos ou agita com violência o arvoredo; </a:t>
            </a:r>
            <a:endParaRPr lang="pt-BR" sz="1800" b="1" dirty="0">
              <a:ln w="12700">
                <a:solidFill>
                  <a:schemeClr val="accent5"/>
                </a:solidFill>
                <a:prstDash val="solid"/>
              </a:ln>
              <a:pattFill prst="ltDnDiag">
                <a:fgClr>
                  <a:schemeClr val="accent5">
                    <a:lumMod val="60000"/>
                    <a:lumOff val="40000"/>
                  </a:schemeClr>
                </a:fgClr>
                <a:bgClr>
                  <a:schemeClr val="bg1"/>
                </a:bgClr>
              </a:patt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2128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:dissolve/>
      </p:transition>
    </mc:Choice>
    <mc:Fallback xmlns="">
      <p:transition spd="slow" advTm="6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1588828" y="0"/>
            <a:ext cx="7759888" cy="4067033"/>
          </a:xfrm>
        </p:spPr>
        <p:txBody>
          <a:bodyPr>
            <a:normAutofit/>
          </a:bodyPr>
          <a:lstStyle/>
          <a:p>
            <a:pPr marL="342900" lvl="0" indent="-342900" algn="ctr">
              <a:lnSpc>
                <a:spcPct val="107000"/>
              </a:lnSpc>
              <a:spcAft>
                <a:spcPts val="0"/>
              </a:spcAft>
            </a:pPr>
            <a:r>
              <a:rPr lang="pt-BR" sz="4000" b="1" spc="50" dirty="0" smtClean="0">
                <a:ln w="38100" cmpd="sng">
                  <a:solidFill>
                    <a:srgbClr val="0033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quando o sol </a:t>
            </a:r>
            <a:br>
              <a:rPr lang="pt-BR" sz="4000" b="1" spc="50" dirty="0" smtClean="0">
                <a:ln w="38100" cmpd="sng">
                  <a:solidFill>
                    <a:srgbClr val="0033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4000" b="1" spc="50" dirty="0" smtClean="0">
                <a:ln w="38100" cmpd="sng">
                  <a:solidFill>
                    <a:srgbClr val="0033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 pinta de ouro </a:t>
            </a:r>
            <a:br>
              <a:rPr lang="pt-BR" sz="4000" b="1" spc="50" dirty="0" smtClean="0">
                <a:ln w="38100" cmpd="sng">
                  <a:solidFill>
                    <a:srgbClr val="0033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4000" b="1" spc="50" dirty="0" smtClean="0">
                <a:ln w="38100" cmpd="sng">
                  <a:solidFill>
                    <a:srgbClr val="0033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tudo enche de luz </a:t>
            </a:r>
            <a:br>
              <a:rPr lang="pt-BR" sz="4000" b="1" spc="50" dirty="0" smtClean="0">
                <a:ln w="38100" cmpd="sng">
                  <a:solidFill>
                    <a:srgbClr val="0033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4000" b="1" spc="50" dirty="0" smtClean="0">
                <a:ln w="38100" cmpd="sng">
                  <a:solidFill>
                    <a:srgbClr val="0033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por onde se espraia;  </a:t>
            </a:r>
            <a:r>
              <a:rPr lang="pt-BR" sz="1600" b="1" spc="50" dirty="0" smtClean="0">
                <a:ln w="38100" cmpd="sng">
                  <a:solidFill>
                    <a:srgbClr val="0033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1600" b="1" spc="50" dirty="0" smtClean="0">
                <a:ln w="38100" cmpd="sng">
                  <a:solidFill>
                    <a:srgbClr val="0033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4000" b="1" spc="50" dirty="0" smtClean="0">
                <a:ln w="38100" cmpd="sng">
                  <a:solidFill>
                    <a:srgbClr val="0033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t-BR" sz="1800" b="1" spc="50" dirty="0">
              <a:ln w="38100" cmpd="sng">
                <a:solidFill>
                  <a:srgbClr val="003300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8805" y="6481859"/>
            <a:ext cx="2033195" cy="376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3082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0874">
        <p:dissolve/>
      </p:transition>
    </mc:Choice>
    <mc:Fallback xmlns="">
      <p:transition spd="slow" advTm="10874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301496" y="-195707"/>
            <a:ext cx="10515600" cy="5162218"/>
          </a:xfrm>
        </p:spPr>
        <p:txBody>
          <a:bodyPr>
            <a:normAutofit/>
          </a:bodyPr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solidFill>
                  <a:srgbClr val="000099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quando o céu se faz de tonalidades mil, </a:t>
            </a:r>
            <a:br>
              <a:rPr lang="pt-BR" sz="2800" b="1" dirty="0" smtClean="0">
                <a:solidFill>
                  <a:srgbClr val="000099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2800" b="1" dirty="0" smtClean="0">
                <a:solidFill>
                  <a:srgbClr val="000099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indefiníveis, num amanhecer indescritível; </a:t>
            </a:r>
            <a:r>
              <a:rPr lang="pt-BR" sz="11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11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t-BR" sz="2800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8805" y="6481859"/>
            <a:ext cx="2033195" cy="376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6117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3018">
        <p:dissolve/>
      </p:transition>
    </mc:Choice>
    <mc:Fallback xmlns="">
      <p:transition spd="slow" advTm="23018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-2645664" y="268224"/>
            <a:ext cx="11777472" cy="2463694"/>
          </a:xfrm>
        </p:spPr>
        <p:txBody>
          <a:bodyPr>
            <a:normAutofit fontScale="90000"/>
          </a:bodyPr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</a:pPr>
            <a:r>
              <a:rPr lang="pt-BR" sz="3100" b="1" dirty="0" smtClean="0">
                <a:solidFill>
                  <a:srgbClr val="000099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quando tudo isso acontece, </a:t>
            </a:r>
            <a:br>
              <a:rPr lang="pt-BR" sz="3100" b="1" dirty="0" smtClean="0">
                <a:solidFill>
                  <a:srgbClr val="000099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100" b="1" dirty="0" smtClean="0">
                <a:solidFill>
                  <a:srgbClr val="000099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todo dia, a cada dia... </a:t>
            </a:r>
            <a:br>
              <a:rPr lang="pt-BR" sz="3100" b="1" dirty="0" smtClean="0">
                <a:solidFill>
                  <a:srgbClr val="000099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100" b="1" dirty="0" smtClean="0">
                <a:solidFill>
                  <a:srgbClr val="000099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procuramos o autor. </a:t>
            </a:r>
            <a:br>
              <a:rPr lang="pt-BR" sz="3100" b="1" dirty="0" smtClean="0">
                <a:solidFill>
                  <a:srgbClr val="000099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100" b="1" dirty="0" smtClean="0">
                <a:solidFill>
                  <a:srgbClr val="000099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a assinatura. </a:t>
            </a:r>
            <a:r>
              <a:rPr lang="pt-BR" sz="11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11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t-BR" sz="2800" dirty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8805" y="6481859"/>
            <a:ext cx="2033195" cy="376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368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4930">
        <p:dissolve/>
      </p:transition>
    </mc:Choice>
    <mc:Fallback xmlns="">
      <p:transition spd="slow" advTm="2493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203960" y="0"/>
            <a:ext cx="10515600" cy="2316480"/>
          </a:xfrm>
        </p:spPr>
        <p:txBody>
          <a:bodyPr>
            <a:normAutofit/>
          </a:bodyPr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solidFill>
                  <a:srgbClr val="000099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inacreditável do grandioso e das coisas minúsculas – tudo obedecendo a idêntico esmero, diz-nos da qualidade do artista.  </a:t>
            </a:r>
            <a:endParaRPr lang="pt-BR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8805" y="6481859"/>
            <a:ext cx="2033195" cy="376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2373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2307">
        <p:dissolve/>
      </p:transition>
    </mc:Choice>
    <mc:Fallback xmlns="">
      <p:transition spd="slow" advTm="22307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-132678" y="1027948"/>
            <a:ext cx="10515600" cy="2238233"/>
          </a:xfrm>
        </p:spPr>
        <p:txBody>
          <a:bodyPr/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spc="50" dirty="0" smtClean="0">
                <a:ln w="28575" cmpd="sng">
                  <a:solidFill>
                    <a:srgbClr val="0033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diversidade de tons, de sons nos fala de um Alguém superlativamente criativo pois que,</a:t>
            </a:r>
            <a:br>
              <a:rPr lang="pt-BR" sz="2800" b="1" spc="50" dirty="0" smtClean="0">
                <a:ln w="28575" cmpd="sng">
                  <a:solidFill>
                    <a:srgbClr val="0033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2800" b="1" spc="50" dirty="0" smtClean="0">
                <a:ln w="28575" cmpd="sng">
                  <a:solidFill>
                    <a:srgbClr val="0033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há bilhões de anos, não reprisa um pôr de sol, </a:t>
            </a:r>
            <a:r>
              <a:rPr lang="pt-BR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t-BR" dirty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8805" y="6481859"/>
            <a:ext cx="2033195" cy="376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6136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605">
        <p:dissolve/>
      </p:transition>
    </mc:Choice>
    <mc:Fallback xmlns="">
      <p:transition spd="slow" advTm="20605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927699"/>
          </a:xfrm>
        </p:spPr>
        <p:txBody>
          <a:bodyPr/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solidFill>
                  <a:srgbClr val="000099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nem o cristal da gota de orvalho, </a:t>
            </a:r>
            <a:br>
              <a:rPr lang="pt-BR" sz="2800" b="1" dirty="0" smtClean="0">
                <a:solidFill>
                  <a:srgbClr val="000099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2800" b="1" dirty="0" smtClean="0">
                <a:solidFill>
                  <a:srgbClr val="000099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nem a combinação dos gorjeios da passarada. </a:t>
            </a:r>
            <a:r>
              <a:rPr lang="pt-BR" b="1" dirty="0" smtClean="0">
                <a:solidFill>
                  <a:srgbClr val="385623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pt-B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8805" y="6481859"/>
            <a:ext cx="2033195" cy="376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5553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6922">
        <p:dissolve/>
      </p:transition>
    </mc:Choice>
    <mc:Fallback xmlns="">
      <p:transition spd="slow" advTm="16922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8805" y="6481859"/>
            <a:ext cx="2033195" cy="376141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1780032" y="874699"/>
            <a:ext cx="815644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spc="50" dirty="0">
                <a:ln w="19050" cmpd="sng">
                  <a:solidFill>
                    <a:srgbClr val="0033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Cada dia tudo é diferente. </a:t>
            </a:r>
            <a:endParaRPr lang="pt-BR" sz="2800" b="1" spc="50" dirty="0" smtClean="0">
              <a:ln w="19050" cmpd="sng">
                <a:solidFill>
                  <a:srgbClr val="003300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pt-BR" sz="2800" b="1" spc="50" dirty="0" smtClean="0">
                <a:ln w="19050" cmpd="sng">
                  <a:solidFill>
                    <a:srgbClr val="0033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</a:t>
            </a:r>
            <a:r>
              <a:rPr lang="pt-BR" sz="2800" b="1" spc="50" dirty="0">
                <a:ln w="19050" cmpd="sng">
                  <a:solidFill>
                    <a:srgbClr val="0033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sol retorna, </a:t>
            </a:r>
            <a:endParaRPr lang="pt-BR" sz="2800" b="1" spc="50" dirty="0" smtClean="0">
              <a:ln w="19050" cmpd="sng">
                <a:solidFill>
                  <a:srgbClr val="003300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pt-BR" sz="2800" b="1" spc="50" dirty="0" smtClean="0">
                <a:ln w="19050" cmpd="sng">
                  <a:solidFill>
                    <a:srgbClr val="0033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 </a:t>
            </a:r>
            <a:r>
              <a:rPr lang="pt-BR" sz="2800" b="1" spc="50" dirty="0">
                <a:ln w="19050" cmpd="sng">
                  <a:solidFill>
                    <a:srgbClr val="0033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nuvens se espreguiçam, </a:t>
            </a:r>
            <a:endParaRPr lang="pt-BR" sz="2800" b="1" spc="50" dirty="0" smtClean="0">
              <a:ln w="19050" cmpd="sng">
                <a:solidFill>
                  <a:srgbClr val="003300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pt-BR" sz="2800" b="1" spc="50" dirty="0" smtClean="0">
                <a:ln w="19050" cmpd="sng">
                  <a:solidFill>
                    <a:srgbClr val="0033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</a:t>
            </a:r>
            <a:r>
              <a:rPr lang="pt-BR" sz="2800" b="1" spc="50" dirty="0">
                <a:ln w="19050" cmpd="sng">
                  <a:solidFill>
                    <a:srgbClr val="0033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pradaria se estende, </a:t>
            </a:r>
            <a:endParaRPr lang="pt-BR" sz="2800" b="1" spc="50" dirty="0">
              <a:ln w="19050" cmpd="sng">
                <a:solidFill>
                  <a:srgbClr val="003300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34100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5732">
        <p:dissolve/>
      </p:transition>
    </mc:Choice>
    <mc:Fallback xmlns="">
      <p:transition spd="slow" advTm="15732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659802" y="469940"/>
            <a:ext cx="10515600" cy="2350780"/>
          </a:xfrm>
        </p:spPr>
        <p:txBody>
          <a:bodyPr/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solidFill>
                  <a:srgbClr val="000099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alongando sua colcha de retalhos de cores diversas, bordadas cá e lá de flores miúdas...</a:t>
            </a:r>
            <a:br>
              <a:rPr lang="pt-BR" sz="2800" b="1" dirty="0" smtClean="0">
                <a:solidFill>
                  <a:srgbClr val="000099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2800" b="1" dirty="0" smtClean="0">
                <a:solidFill>
                  <a:srgbClr val="000099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mas nada é igual. </a:t>
            </a:r>
            <a:r>
              <a:rPr lang="pt-BR" sz="1800" dirty="0" smtClean="0">
                <a:solidFill>
                  <a:srgbClr val="000099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1800" dirty="0" smtClean="0">
                <a:solidFill>
                  <a:srgbClr val="000099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t-BR" dirty="0">
              <a:solidFill>
                <a:srgbClr val="000099"/>
              </a:solidFill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8805" y="6481859"/>
            <a:ext cx="2033195" cy="376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3215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9370">
        <p:dissolve/>
      </p:transition>
    </mc:Choice>
    <mc:Fallback xmlns="">
      <p:transition spd="slow" advTm="2937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3261815" y="406068"/>
            <a:ext cx="8678838" cy="794935"/>
          </a:xfrm>
        </p:spPr>
        <p:txBody>
          <a:bodyPr>
            <a:normAutofit fontScale="90000"/>
          </a:bodyPr>
          <a:lstStyle/>
          <a:p>
            <a:pPr marL="342900" lvl="0" indent="-342900" algn="ctr">
              <a:lnSpc>
                <a:spcPct val="107000"/>
              </a:lnSpc>
              <a:spcAft>
                <a:spcPts val="0"/>
              </a:spcAft>
            </a:pPr>
            <a:r>
              <a:rPr lang="pt-BR" sz="2800" b="1" dirty="0" smtClean="0">
                <a:solidFill>
                  <a:srgbClr val="000099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 folhas nas árvores estão em número</a:t>
            </a:r>
            <a:br>
              <a:rPr lang="pt-BR" sz="2800" b="1" dirty="0" smtClean="0">
                <a:solidFill>
                  <a:srgbClr val="000099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2800" b="1" dirty="0" smtClean="0">
                <a:solidFill>
                  <a:srgbClr val="000099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maior ou menor, </a:t>
            </a:r>
            <a:endParaRPr lang="pt-BR" sz="1100" dirty="0">
              <a:solidFill>
                <a:srgbClr val="000099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8805" y="6481859"/>
            <a:ext cx="2033195" cy="376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8558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2910">
        <p:dissolve/>
      </p:transition>
    </mc:Choice>
    <mc:Fallback xmlns="">
      <p:transition spd="slow" advTm="1291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550074" y="134112"/>
            <a:ext cx="10515600" cy="1883391"/>
          </a:xfrm>
        </p:spPr>
        <p:txBody>
          <a:bodyPr>
            <a:normAutofit/>
          </a:bodyPr>
          <a:lstStyle/>
          <a:p>
            <a:pPr marL="342900" lvl="0" indent="-342900" algn="ctr">
              <a:lnSpc>
                <a:spcPct val="107000"/>
              </a:lnSpc>
              <a:spcAft>
                <a:spcPts val="0"/>
              </a:spcAft>
            </a:pP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sinfonia das águas acabou de ser composta, </a:t>
            </a:r>
            <a:endParaRPr lang="pt-BR" sz="11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0033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8805" y="6481859"/>
            <a:ext cx="2033195" cy="376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6697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6906">
        <p:dissolve/>
      </p:transition>
    </mc:Choice>
    <mc:Fallback xmlns="">
      <p:transition spd="slow" advTm="16906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2084649" y="2370884"/>
            <a:ext cx="8446827" cy="4299045"/>
          </a:xfrm>
        </p:spPr>
        <p:txBody>
          <a:bodyPr/>
          <a:lstStyle/>
          <a:p>
            <a:pPr marL="342900" lvl="0" indent="-342900" algn="ctr">
              <a:lnSpc>
                <a:spcPct val="107000"/>
              </a:lnSpc>
              <a:spcAft>
                <a:spcPts val="0"/>
              </a:spcAft>
            </a:pPr>
            <a:r>
              <a:rPr lang="pt-B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os pássaros balançam-se em </a:t>
            </a:r>
            <a:br>
              <a:rPr lang="pt-B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outras ramagens.  </a:t>
            </a:r>
            <a:r>
              <a:rPr lang="pt-BR" sz="1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1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b="1" dirty="0" smtClean="0">
                <a:solidFill>
                  <a:srgbClr val="385623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t-B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8805" y="6481859"/>
            <a:ext cx="2033195" cy="376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7860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1259">
        <p:dissolve/>
      </p:transition>
    </mc:Choice>
    <mc:Fallback xmlns="">
      <p:transition spd="slow" advTm="11259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826008" y="872729"/>
            <a:ext cx="10515600" cy="1487606"/>
          </a:xfrm>
        </p:spPr>
        <p:txBody>
          <a:bodyPr>
            <a:normAutofit/>
          </a:bodyPr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solidFill>
                  <a:srgbClr val="000099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Sim, o artista responsável pelo concerto </a:t>
            </a:r>
            <a:br>
              <a:rPr lang="pt-BR" sz="2800" b="1" dirty="0" smtClean="0">
                <a:solidFill>
                  <a:srgbClr val="000099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2800" b="1" dirty="0" smtClean="0">
                <a:solidFill>
                  <a:srgbClr val="000099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 dia e da noite é extraordinário. </a:t>
            </a:r>
            <a:endParaRPr lang="pt-BR" sz="1100" dirty="0">
              <a:solidFill>
                <a:srgbClr val="000099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8805" y="6481859"/>
            <a:ext cx="2033195" cy="376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4219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298">
        <p:dissolve/>
      </p:transition>
    </mc:Choice>
    <mc:Fallback xmlns="">
      <p:transition spd="slow" advTm="20298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5677469" y="1160059"/>
            <a:ext cx="6073253" cy="1760561"/>
          </a:xfrm>
        </p:spPr>
        <p:txBody>
          <a:bodyPr>
            <a:noAutofit/>
          </a:bodyPr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solidFill>
                  <a:srgbClr val="000099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Os </a:t>
            </a:r>
            <a:r>
              <a:rPr lang="pt-BR" sz="3200" b="1" dirty="0" smtClean="0">
                <a:solidFill>
                  <a:srgbClr val="000099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homens</a:t>
            </a:r>
            <a:r>
              <a:rPr lang="pt-BR" sz="2800" b="1" dirty="0" smtClean="0">
                <a:solidFill>
                  <a:srgbClr val="000099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afirmam que </a:t>
            </a:r>
            <a:br>
              <a:rPr lang="pt-BR" sz="2800" b="1" dirty="0" smtClean="0">
                <a:solidFill>
                  <a:srgbClr val="000099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2800" b="1" dirty="0" smtClean="0">
                <a:solidFill>
                  <a:srgbClr val="000099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jamais O viram. </a:t>
            </a:r>
            <a:br>
              <a:rPr lang="pt-BR" sz="2800" b="1" dirty="0" smtClean="0">
                <a:solidFill>
                  <a:srgbClr val="000099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t-BR" sz="2800" dirty="0">
              <a:solidFill>
                <a:srgbClr val="000099"/>
              </a:solidFill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8805" y="6481859"/>
            <a:ext cx="2033195" cy="376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7461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4612">
        <p:dissolve/>
      </p:transition>
    </mc:Choice>
    <mc:Fallback xmlns="">
      <p:transition spd="slow" advTm="14612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0" y="802125"/>
            <a:ext cx="5909435" cy="1705970"/>
          </a:xfrm>
        </p:spPr>
        <p:txBody>
          <a:bodyPr>
            <a:normAutofit/>
          </a:bodyPr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solidFill>
                  <a:srgbClr val="000099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Mas todos podem admirar Sua obra. </a:t>
            </a:r>
            <a:r>
              <a:rPr lang="pt-BR" sz="1100" dirty="0" smtClean="0">
                <a:solidFill>
                  <a:srgbClr val="000099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1100" dirty="0" smtClean="0">
                <a:solidFill>
                  <a:srgbClr val="000099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t-BR" sz="2800" dirty="0">
              <a:solidFill>
                <a:srgbClr val="000099"/>
              </a:solidFill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8805" y="6481859"/>
            <a:ext cx="2033195" cy="376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1447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4371">
        <p:dissolve/>
      </p:transition>
    </mc:Choice>
    <mc:Fallback xmlns="">
      <p:transition spd="slow" advTm="14371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729018" y="682389"/>
            <a:ext cx="10515600" cy="1473958"/>
          </a:xfrm>
        </p:spPr>
        <p:txBody>
          <a:bodyPr>
            <a:normAutofit/>
          </a:bodyPr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solidFill>
                  <a:srgbClr val="000099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Mesmo</a:t>
            </a:r>
            <a:r>
              <a:rPr lang="pt-BR" b="1" dirty="0" smtClean="0">
                <a:solidFill>
                  <a:srgbClr val="000099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BR" sz="2800" b="1" dirty="0" smtClean="0">
                <a:solidFill>
                  <a:srgbClr val="000099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aqueles que Lhe negam a existência. </a:t>
            </a:r>
            <a:r>
              <a:rPr lang="pt-BR" sz="1100" dirty="0" smtClean="0">
                <a:solidFill>
                  <a:srgbClr val="000099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1100" dirty="0" smtClean="0">
                <a:solidFill>
                  <a:srgbClr val="000099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t-BR" sz="2800" dirty="0">
              <a:solidFill>
                <a:srgbClr val="000099"/>
              </a:solidFill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8805" y="6481859"/>
            <a:ext cx="2033195" cy="376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558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1620">
        <p:dissolve/>
      </p:transition>
    </mc:Choice>
    <mc:Fallback xmlns="">
      <p:transition spd="slow" advTm="2162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525757" y="1029768"/>
            <a:ext cx="10515600" cy="1460311"/>
          </a:xfrm>
        </p:spPr>
        <p:txBody>
          <a:bodyPr>
            <a:normAutofit fontScale="90000"/>
          </a:bodyPr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solidFill>
                  <a:srgbClr val="000099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Esse artista inigualável assina a delicadeza das manhãs com o pincel da madrugada. </a:t>
            </a:r>
            <a:r>
              <a:rPr lang="pt-BR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t-BR" dirty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8805" y="6481859"/>
            <a:ext cx="2033195" cy="376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7541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3083">
        <p:dissolve/>
      </p:transition>
    </mc:Choice>
    <mc:Fallback xmlns="">
      <p:transition spd="slow" advTm="23083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659802" y="4391121"/>
            <a:ext cx="10515600" cy="1992573"/>
          </a:xfrm>
        </p:spPr>
        <p:txBody>
          <a:bodyPr>
            <a:normAutofit/>
          </a:bodyPr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spc="50" dirty="0" smtClean="0">
                <a:ln w="9525" cmpd="sng">
                  <a:solidFill>
                    <a:srgbClr val="92D05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Podemos descobrir Seu autógrafo na tela do firmamento, no brilho das estrelas. </a:t>
            </a:r>
            <a:r>
              <a:rPr lang="pt-BR" sz="1100" b="1" spc="50" dirty="0" smtClean="0">
                <a:ln w="9525" cmpd="sng">
                  <a:solidFill>
                    <a:srgbClr val="92D05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1100" b="1" spc="50" dirty="0" smtClean="0">
                <a:ln w="9525" cmpd="sng">
                  <a:solidFill>
                    <a:srgbClr val="92D05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t-BR" sz="2800" b="1" spc="50" dirty="0">
              <a:ln w="9525" cmpd="sng">
                <a:solidFill>
                  <a:srgbClr val="92D050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8805" y="6481859"/>
            <a:ext cx="2033195" cy="376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9433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7153">
        <p:dissolve/>
      </p:transition>
    </mc:Choice>
    <mc:Fallback xmlns="">
      <p:transition spd="slow" advTm="27153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2525063" y="3324048"/>
            <a:ext cx="6995615" cy="1910687"/>
          </a:xfrm>
        </p:spPr>
        <p:txBody>
          <a:bodyPr>
            <a:normAutofit/>
          </a:bodyPr>
          <a:lstStyle/>
          <a:p>
            <a:pPr algn="ctr"/>
            <a:r>
              <a:rPr lang="pt-BR" sz="2800" b="1" dirty="0" smtClean="0">
                <a:ln w="19050" cmpd="sng">
                  <a:solidFill>
                    <a:srgbClr val="0033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Podemos descobrir Sua escrita </a:t>
            </a:r>
            <a:br>
              <a:rPr lang="pt-BR" sz="2800" b="1" dirty="0" smtClean="0">
                <a:ln w="19050" cmpd="sng">
                  <a:solidFill>
                    <a:srgbClr val="0033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2800" b="1" dirty="0" smtClean="0">
                <a:ln w="19050" cmpd="sng">
                  <a:solidFill>
                    <a:srgbClr val="0033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nas flores dos campos, </a:t>
            </a:r>
            <a:br>
              <a:rPr lang="pt-BR" sz="2800" b="1" dirty="0" smtClean="0">
                <a:ln w="19050" cmpd="sng">
                  <a:solidFill>
                    <a:srgbClr val="0033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2800" b="1" dirty="0" smtClean="0">
                <a:ln w="19050" cmpd="sng">
                  <a:solidFill>
                    <a:srgbClr val="0033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dos jardins, </a:t>
            </a:r>
            <a:br>
              <a:rPr lang="pt-BR" sz="2800" b="1" dirty="0" smtClean="0">
                <a:ln w="19050" cmpd="sng">
                  <a:solidFill>
                    <a:srgbClr val="0033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2800" b="1" dirty="0" smtClean="0">
                <a:ln w="19050" cmpd="sng">
                  <a:solidFill>
                    <a:srgbClr val="0033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das montanhas. </a:t>
            </a:r>
            <a:endParaRPr lang="pt-BR" sz="2800" b="1" dirty="0">
              <a:ln w="19050" cmpd="sng">
                <a:solidFill>
                  <a:srgbClr val="003300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8805" y="6481859"/>
            <a:ext cx="2033195" cy="376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73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784">
        <p:dissolve/>
      </p:transition>
    </mc:Choice>
    <mc:Fallback xmlns="">
      <p:transition spd="slow" advTm="20784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2265528"/>
          </a:xfrm>
        </p:spPr>
        <p:txBody>
          <a:bodyPr>
            <a:noAutofit/>
          </a:bodyPr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19050" cmpd="sng">
                  <a:solidFill>
                    <a:srgbClr val="92D05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Ele é tão grande que a tela onde cria </a:t>
            </a:r>
            <a:br>
              <a:rPr lang="pt-BR" sz="3200" b="1" dirty="0" smtClean="0">
                <a:ln w="19050" cmpd="sng">
                  <a:solidFill>
                    <a:srgbClr val="92D05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ln w="19050" cmpd="sng">
                  <a:solidFill>
                    <a:srgbClr val="92D05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 Suas maravilhas vive em expansão. </a:t>
            </a:r>
            <a:r>
              <a:rPr lang="pt-BR" sz="1200" b="1" dirty="0" smtClean="0">
                <a:ln w="19050" cmpd="sng">
                  <a:solidFill>
                    <a:srgbClr val="92D05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1200" b="1" dirty="0" smtClean="0">
                <a:ln w="19050" cmpd="sng">
                  <a:solidFill>
                    <a:srgbClr val="92D05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t-BR" sz="3200" b="1" dirty="0">
              <a:ln w="19050" cmpd="sng">
                <a:solidFill>
                  <a:srgbClr val="92D050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8805" y="6481859"/>
            <a:ext cx="2033195" cy="376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2552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4022">
        <p:dissolve/>
      </p:transition>
    </mc:Choice>
    <mc:Fallback xmlns="">
      <p:transition spd="slow" advTm="14022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8805" y="6481859"/>
            <a:ext cx="2033195" cy="376141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3048000" y="2305616"/>
            <a:ext cx="6096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2800" b="1" dirty="0">
                <a:ln w="12700">
                  <a:solidFill>
                    <a:srgbClr val="4472C4"/>
                  </a:solidFill>
                  <a:prstDash val="solid"/>
                </a:ln>
                <a:pattFill prst="ltDnDiag">
                  <a:fgClr>
                    <a:srgbClr val="4472C4">
                      <a:lumMod val="60000"/>
                      <a:lumOff val="40000"/>
                    </a:srgbClr>
                  </a:fgClr>
                  <a:bgClr>
                    <a:prstClr val="white"/>
                  </a:bgClr>
                </a:patt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Mas onde  </a:t>
            </a:r>
            <a:br>
              <a:rPr lang="pt-BR" sz="2800" b="1" dirty="0">
                <a:ln w="12700">
                  <a:solidFill>
                    <a:srgbClr val="4472C4"/>
                  </a:solidFill>
                  <a:prstDash val="solid"/>
                </a:ln>
                <a:pattFill prst="ltDnDiag">
                  <a:fgClr>
                    <a:srgbClr val="4472C4">
                      <a:lumMod val="60000"/>
                      <a:lumOff val="40000"/>
                    </a:srgbClr>
                  </a:fgClr>
                  <a:bgClr>
                    <a:prstClr val="white"/>
                  </a:bgClr>
                </a:patt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2800" b="1" dirty="0">
                <a:ln w="12700">
                  <a:solidFill>
                    <a:srgbClr val="4472C4"/>
                  </a:solidFill>
                  <a:prstDash val="solid"/>
                </a:ln>
                <a:pattFill prst="ltDnDiag">
                  <a:fgClr>
                    <a:srgbClr val="4472C4">
                      <a:lumMod val="60000"/>
                      <a:lumOff val="40000"/>
                    </a:srgbClr>
                  </a:fgClr>
                  <a:bgClr>
                    <a:prstClr val="white"/>
                  </a:bgClr>
                </a:patt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Esse artista coloca Sua mais especial assinatura </a:t>
            </a:r>
            <a:br>
              <a:rPr lang="pt-BR" sz="2800" b="1" dirty="0">
                <a:ln w="12700">
                  <a:solidFill>
                    <a:srgbClr val="4472C4"/>
                  </a:solidFill>
                  <a:prstDash val="solid"/>
                </a:ln>
                <a:pattFill prst="ltDnDiag">
                  <a:fgClr>
                    <a:srgbClr val="4472C4">
                      <a:lumMod val="60000"/>
                      <a:lumOff val="40000"/>
                    </a:srgbClr>
                  </a:fgClr>
                  <a:bgClr>
                    <a:prstClr val="white"/>
                  </a:bgClr>
                </a:patt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2800" b="1" dirty="0">
                <a:ln w="12700">
                  <a:solidFill>
                    <a:srgbClr val="4472C4"/>
                  </a:solidFill>
                  <a:prstDash val="solid"/>
                </a:ln>
                <a:pattFill prst="ltDnDiag">
                  <a:fgClr>
                    <a:srgbClr val="4472C4">
                      <a:lumMod val="60000"/>
                      <a:lumOff val="40000"/>
                    </a:srgbClr>
                  </a:fgClr>
                  <a:bgClr>
                    <a:prstClr val="white"/>
                  </a:bgClr>
                </a:patt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é na essência de cada um dos </a:t>
            </a:r>
            <a:br>
              <a:rPr lang="pt-BR" sz="2800" b="1" dirty="0">
                <a:ln w="12700">
                  <a:solidFill>
                    <a:srgbClr val="4472C4"/>
                  </a:solidFill>
                  <a:prstDash val="solid"/>
                </a:ln>
                <a:pattFill prst="ltDnDiag">
                  <a:fgClr>
                    <a:srgbClr val="4472C4">
                      <a:lumMod val="60000"/>
                      <a:lumOff val="40000"/>
                    </a:srgbClr>
                  </a:fgClr>
                  <a:bgClr>
                    <a:prstClr val="white"/>
                  </a:bgClr>
                </a:patt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2800" b="1" dirty="0">
                <a:ln w="12700">
                  <a:solidFill>
                    <a:srgbClr val="4472C4"/>
                  </a:solidFill>
                  <a:prstDash val="solid"/>
                </a:ln>
                <a:pattFill prst="ltDnDiag">
                  <a:fgClr>
                    <a:srgbClr val="4472C4">
                      <a:lumMod val="60000"/>
                      <a:lumOff val="40000"/>
                    </a:srgbClr>
                  </a:fgClr>
                  <a:bgClr>
                    <a:prstClr val="white"/>
                  </a:bgClr>
                </a:patt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filhos que criou. 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567204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27000">
        <p:dissolve/>
      </p:transition>
    </mc:Choice>
    <mc:Fallback>
      <p:transition spd="slow" advTm="27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-837927" y="1914145"/>
            <a:ext cx="10515600" cy="1694687"/>
          </a:xfrm>
        </p:spPr>
        <p:txBody>
          <a:bodyPr>
            <a:noAutofit/>
          </a:bodyPr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</a:pPr>
            <a:r>
              <a:rPr lang="pt-BR" sz="2800" dirty="0" smtClean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Ela está em cada um de nós e se chama </a:t>
            </a:r>
            <a:r>
              <a:rPr lang="pt-BR" sz="4000" dirty="0" smtClean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Imortalidade. </a:t>
            </a:r>
            <a:r>
              <a:rPr lang="pt-BR" sz="4000" dirty="0" smtClean="0">
                <a:solidFill>
                  <a:srgbClr val="385623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BR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t-BR" dirty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8805" y="6481859"/>
            <a:ext cx="2033195" cy="376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6193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8530">
        <p:dissolve/>
      </p:transition>
    </mc:Choice>
    <mc:Fallback xmlns="">
      <p:transition spd="slow" advTm="1853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711140" y="492229"/>
            <a:ext cx="312533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Pense nisso. </a:t>
            </a:r>
            <a:endParaRPr lang="pt-BR" sz="1100" b="1" dirty="0">
              <a:ln w="12700">
                <a:solidFill>
                  <a:schemeClr val="accent5"/>
                </a:solidFill>
                <a:prstDash val="solid"/>
              </a:ln>
              <a:pattFill prst="ltDnDiag">
                <a:fgClr>
                  <a:schemeClr val="accent5">
                    <a:lumMod val="60000"/>
                    <a:lumOff val="40000"/>
                  </a:schemeClr>
                </a:fgClr>
                <a:bgClr>
                  <a:schemeClr val="bg1"/>
                </a:bgClr>
              </a:pattFill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3197128" y="2334597"/>
            <a:ext cx="6388332" cy="1538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pt-BR" sz="36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Você </a:t>
            </a:r>
            <a:r>
              <a:rPr lang="pt-BR" sz="36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é</a:t>
            </a:r>
            <a:r>
              <a:rPr lang="pt-BR" sz="54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BR" sz="36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mais especial </a:t>
            </a:r>
            <a:endParaRPr lang="pt-BR" sz="24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Arial Black" panose="020B0A04020102020204" pitchFamily="34" charset="0"/>
            </a:endParaRPr>
          </a:p>
          <a:p>
            <a:r>
              <a:rPr lang="pt-BR" sz="4000" b="1" dirty="0" smtClean="0">
                <a:solidFill>
                  <a:prstClr val="white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endParaRPr lang="pt-BR" sz="1600" dirty="0"/>
          </a:p>
        </p:txBody>
      </p:sp>
      <p:sp>
        <p:nvSpPr>
          <p:cNvPr id="8" name="Retângulo 7"/>
          <p:cNvSpPr/>
          <p:nvPr/>
        </p:nvSpPr>
        <p:spPr>
          <a:xfrm>
            <a:off x="4861697" y="4370082"/>
            <a:ext cx="6096000" cy="104644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BR" sz="4400" b="1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autógrafo de Deus.</a:t>
            </a:r>
            <a:r>
              <a:rPr lang="pt-BR" b="1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b="1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t-BR" b="1" dirty="0">
              <a:ln w="12700">
                <a:solidFill>
                  <a:schemeClr val="accent5"/>
                </a:solidFill>
                <a:prstDash val="solid"/>
              </a:ln>
              <a:pattFill prst="ltDnDiag">
                <a:fgClr>
                  <a:schemeClr val="accent5">
                    <a:lumMod val="60000"/>
                    <a:lumOff val="40000"/>
                  </a:schemeClr>
                </a:fgClr>
                <a:bgClr>
                  <a:schemeClr val="bg1"/>
                </a:bgClr>
              </a:pattFill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8805" y="6481859"/>
            <a:ext cx="2033195" cy="376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1923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37433">
        <p:dissolve/>
      </p:transition>
    </mc:Choice>
    <mc:Fallback xmlns="">
      <p:transition spd="slow" advTm="37433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3800"/>
                            </p:stCondLst>
                            <p:childTnLst>
                              <p:par>
                                <p:cTn id="18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234571" y="211882"/>
            <a:ext cx="11957429" cy="346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2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Texto: Redação do </a:t>
            </a:r>
            <a:r>
              <a:rPr lang="pt-BR" sz="32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Movimento Espírita</a:t>
            </a:r>
          </a:p>
          <a:p>
            <a:r>
              <a:rPr lang="pt-BR" sz="32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Imagens</a:t>
            </a:r>
            <a:r>
              <a:rPr lang="pt-BR" sz="32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pt-BR" sz="32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Internet</a:t>
            </a:r>
          </a:p>
          <a:p>
            <a:r>
              <a:rPr lang="pt-BR" sz="32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Música: André </a:t>
            </a:r>
            <a:r>
              <a:rPr lang="pt-BR" sz="3200" b="1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Rieu</a:t>
            </a:r>
            <a:r>
              <a:rPr lang="pt-BR" sz="32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– Ave Maria de Schubert.wav</a:t>
            </a:r>
          </a:p>
          <a:p>
            <a:r>
              <a:rPr lang="pt-BR" sz="32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Formatação: reinaldogp2000@yahoo.com.br</a:t>
            </a:r>
          </a:p>
          <a:p>
            <a:r>
              <a:rPr lang="pt-BR" sz="4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Old English Text MT" panose="03040902040508030806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www.sergrasan.com/reinaldoslides</a:t>
            </a:r>
            <a:endParaRPr lang="pt-BR" sz="44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Old English Text MT" panose="03040902040508030806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pt-BR" sz="32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Campinas, 2 de junho de 2015</a:t>
            </a:r>
            <a:r>
              <a:rPr lang="pt-BR" sz="2400" b="1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2400" b="1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t-BR" sz="1050" b="1" dirty="0">
              <a:ln w="12700">
                <a:solidFill>
                  <a:schemeClr val="accent5"/>
                </a:solidFill>
                <a:prstDash val="solid"/>
              </a:ln>
              <a:pattFill prst="ltDnDiag">
                <a:fgClr>
                  <a:schemeClr val="accent5">
                    <a:lumMod val="60000"/>
                    <a:lumOff val="40000"/>
                  </a:schemeClr>
                </a:fgClr>
                <a:bgClr>
                  <a:schemeClr val="bg1"/>
                </a:bgClr>
              </a:pattFill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1137" y="3701675"/>
            <a:ext cx="5553273" cy="2987278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8805" y="6481859"/>
            <a:ext cx="2033195" cy="376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5849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7882">
        <p:dissolve/>
      </p:transition>
    </mc:Choice>
    <mc:Fallback xmlns="">
      <p:transition spd="slow" advTm="27882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3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920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1448</TotalTime>
  <Words>403</Words>
  <Application>Microsoft Office PowerPoint</Application>
  <PresentationFormat>Widescreen</PresentationFormat>
  <Paragraphs>50</Paragraphs>
  <Slides>36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36</vt:i4>
      </vt:variant>
    </vt:vector>
  </HeadingPairs>
  <TitlesOfParts>
    <vt:vector size="43" baseType="lpstr">
      <vt:lpstr>Arial</vt:lpstr>
      <vt:lpstr>Arial Black</vt:lpstr>
      <vt:lpstr>Calibri</vt:lpstr>
      <vt:lpstr>Calibri Light</vt:lpstr>
      <vt:lpstr>Old English Text MT</vt:lpstr>
      <vt:lpstr>Times New Roman</vt:lpstr>
      <vt:lpstr>Tema do Office</vt:lpstr>
      <vt:lpstr>Autógrafo de Deus</vt:lpstr>
      <vt:lpstr>Autógrafo é a assinatura original,  de próprio punho,  do autor de alguma obra. </vt:lpstr>
      <vt:lpstr>No entanto, melhor do que a sua assinatura,  o que diz se o quadro é verdadeiramente daquele pintor  é o seu estilo.  </vt:lpstr>
      <vt:lpstr>Quem quer que se aprofunde  pelo conhecimento da arte poderá,  ao admirar uma tela, afirmar do seu autor. </vt:lpstr>
      <vt:lpstr>E identificar, inclusive, se for o caso, a que período da vida artística daquele pintor corresponde.  </vt:lpstr>
      <vt:lpstr>Quem escreve um livro, define-se por uma forma de escrever e, a partir daí passará a ser conhecido.     Naturalmente, coloca seu nome na obra.  </vt:lpstr>
      <vt:lpstr>Mas, mais do que isso, identifica-se pelo estilo e a forma com que desenvolve o seu pensamento,    ao transpô-lo para o papel.  </vt:lpstr>
      <vt:lpstr>Cada artista tem sua maneira peculiar de se identificar no seu trabalho.   </vt:lpstr>
      <vt:lpstr>E é assim que Ele é conhecido e admiradas as Suas produções, através dos tempos.   </vt:lpstr>
      <vt:lpstr>Quando nossos olhos se extasiam ante a prodigalidade da natureza;  </vt:lpstr>
      <vt:lpstr>quando nossos ouvidos se deliciam com os  sons dos rios cantantes, </vt:lpstr>
      <vt:lpstr>com o murmúrio da fonte minúscula,  com as águas que descem pelas encostas,  despejando-se  ruidosamente de alturas;  </vt:lpstr>
      <vt:lpstr>quando o vento flauteia uma canção entre os ramos ou agita com violência o arvoredo; </vt:lpstr>
      <vt:lpstr>quando o sol  se pinta de ouro  e tudo enche de luz  por onde se espraia;    </vt:lpstr>
      <vt:lpstr>quando o céu se faz de tonalidades mil,  indefiníveis, num amanhecer indescritível;  </vt:lpstr>
      <vt:lpstr>quando tudo isso acontece,  todo dia, a cada dia...  procuramos o autor.  E a assinatura.  </vt:lpstr>
      <vt:lpstr>O inacreditável do grandioso e das coisas minúsculas – tudo obedecendo a idêntico esmero, diz-nos da qualidade do artista.  </vt:lpstr>
      <vt:lpstr>A diversidade de tons, de sons nos fala de um Alguém superlativamente criativo pois que,  há bilhões de anos, não reprisa um pôr de sol,  </vt:lpstr>
      <vt:lpstr>nem o cristal da gota de orvalho,  nem a combinação dos gorjeios da passarada.  </vt:lpstr>
      <vt:lpstr>Apresentação do PowerPoint</vt:lpstr>
      <vt:lpstr>alongando sua colcha de retalhos de cores diversas, bordadas cá e lá de flores miúdas...  mas nada é igual.  </vt:lpstr>
      <vt:lpstr>As folhas nas árvores estão em número  maior ou menor, </vt:lpstr>
      <vt:lpstr>a sinfonia das águas acabou de ser composta, </vt:lpstr>
      <vt:lpstr>os pássaros balançam-se em  outras ramagens.    </vt:lpstr>
      <vt:lpstr>Sim, o artista responsável pelo concerto  do dia e da noite é extraordinário. </vt:lpstr>
      <vt:lpstr>Os homens afirmam que  jamais O viram.  </vt:lpstr>
      <vt:lpstr>Mas todos podem admirar Sua obra.  </vt:lpstr>
      <vt:lpstr>Mesmo aqueles que Lhe negam a existência.  </vt:lpstr>
      <vt:lpstr>Esse artista inigualável assina a delicadeza das manhãs com o pincel da madrugada.  </vt:lpstr>
      <vt:lpstr>Podemos descobrir Seu autógrafo na tela do firmamento, no brilho das estrelas.  </vt:lpstr>
      <vt:lpstr>Podemos descobrir Sua escrita  nas flores dos campos,  dos jardins,  das montanhas. </vt:lpstr>
      <vt:lpstr>Ele é tão grande que a tela onde cria  as Suas maravilhas vive em expansão.  </vt:lpstr>
      <vt:lpstr>Apresentação do PowerPoint</vt:lpstr>
      <vt:lpstr>Ela está em cada um de nós e se chama Imortalidade.   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REINALDO GONÇALVES PEREIRA</dc:creator>
  <cp:lastModifiedBy>REINALDO GONÇALVES PEREIRA</cp:lastModifiedBy>
  <cp:revision>72</cp:revision>
  <dcterms:created xsi:type="dcterms:W3CDTF">2015-05-30T20:10:18Z</dcterms:created>
  <dcterms:modified xsi:type="dcterms:W3CDTF">2015-06-04T02:28:06Z</dcterms:modified>
</cp:coreProperties>
</file>