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</p:sldIdLst>
  <p:sldSz cx="12192000" cy="6858000"/>
  <p:notesSz cx="6858000" cy="9144000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3300"/>
    <a:srgbClr val="008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4" autoAdjust="0"/>
    <p:restoredTop sz="94660"/>
  </p:normalViewPr>
  <p:slideViewPr>
    <p:cSldViewPr snapToGrid="0">
      <p:cViewPr varScale="1">
        <p:scale>
          <a:sx n="89" d="100"/>
          <a:sy n="89" d="100"/>
        </p:scale>
        <p:origin x="618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pt-BR" smtClean="0"/>
              <a:t>Clique para editar o estilo do subtítulo mestre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A188CF-7542-40A3-865E-BD2072532131}" type="datetimeFigureOut">
              <a:rPr lang="pt-BR" smtClean="0"/>
              <a:t>22/06/2015</a:t>
            </a:fld>
            <a:endParaRPr lang="pt-BR" dirty="0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A7DD9B-EE5B-4CD3-A276-8312FD9A1524}" type="slidenum">
              <a:rPr lang="pt-BR" smtClean="0"/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13998936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6000">
        <p:zoom dir="in"/>
      </p:transition>
    </mc:Choice>
    <mc:Fallback xmlns="">
      <p:transition spd="slow" advTm="6000">
        <p:zoom dir="in"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A188CF-7542-40A3-865E-BD2072532131}" type="datetimeFigureOut">
              <a:rPr lang="pt-BR" smtClean="0"/>
              <a:t>22/06/2015</a:t>
            </a:fld>
            <a:endParaRPr lang="pt-BR" dirty="0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A7DD9B-EE5B-4CD3-A276-8312FD9A1524}" type="slidenum">
              <a:rPr lang="pt-BR" smtClean="0"/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2022518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6000">
        <p:zoom dir="in"/>
      </p:transition>
    </mc:Choice>
    <mc:Fallback xmlns="">
      <p:transition spd="slow" advTm="6000">
        <p:zoom dir="in"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A188CF-7542-40A3-865E-BD2072532131}" type="datetimeFigureOut">
              <a:rPr lang="pt-BR" smtClean="0"/>
              <a:t>22/06/2015</a:t>
            </a:fld>
            <a:endParaRPr lang="pt-BR" dirty="0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A7DD9B-EE5B-4CD3-A276-8312FD9A1524}" type="slidenum">
              <a:rPr lang="pt-BR" smtClean="0"/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1471325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6000">
        <p:zoom dir="in"/>
      </p:transition>
    </mc:Choice>
    <mc:Fallback xmlns="">
      <p:transition spd="slow" advTm="6000">
        <p:zoom dir="in"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A188CF-7542-40A3-865E-BD2072532131}" type="datetimeFigureOut">
              <a:rPr lang="pt-BR" smtClean="0"/>
              <a:t>22/06/2015</a:t>
            </a:fld>
            <a:endParaRPr lang="pt-BR" dirty="0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A7DD9B-EE5B-4CD3-A276-8312FD9A1524}" type="slidenum">
              <a:rPr lang="pt-BR" smtClean="0"/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23353831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6000">
        <p:zoom dir="in"/>
      </p:transition>
    </mc:Choice>
    <mc:Fallback xmlns="">
      <p:transition spd="slow" advTm="6000">
        <p:zoom dir="in"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Texto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7" name="Espaço Reservado par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A188CF-7542-40A3-865E-BD2072532131}" type="datetimeFigureOut">
              <a:rPr lang="pt-BR" smtClean="0"/>
              <a:t>22/06/2015</a:t>
            </a:fld>
            <a:endParaRPr lang="pt-BR" dirty="0"/>
          </a:p>
        </p:txBody>
      </p:sp>
      <p:sp>
        <p:nvSpPr>
          <p:cNvPr id="8" name="Espaço Reservado para Rodapé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9" name="Espaço Reservado para Número de Slid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A7DD9B-EE5B-4CD3-A276-8312FD9A1524}" type="slidenum">
              <a:rPr lang="pt-BR" smtClean="0"/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12698298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6000">
        <p:zoom dir="in"/>
      </p:transition>
    </mc:Choice>
    <mc:Fallback xmlns="">
      <p:transition spd="slow" advTm="6000">
        <p:zoom dir="in"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A188CF-7542-40A3-865E-BD2072532131}" type="datetimeFigureOut">
              <a:rPr lang="pt-BR" smtClean="0"/>
              <a:t>22/06/2015</a:t>
            </a:fld>
            <a:endParaRPr lang="pt-BR" dirty="0"/>
          </a:p>
        </p:txBody>
      </p:sp>
      <p:sp>
        <p:nvSpPr>
          <p:cNvPr id="4" name="Espaço Reservado para Rodapé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A7DD9B-EE5B-4CD3-A276-8312FD9A1524}" type="slidenum">
              <a:rPr lang="pt-BR" smtClean="0"/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24325101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6000">
        <p:zoom dir="in"/>
      </p:transition>
    </mc:Choice>
    <mc:Fallback xmlns="">
      <p:transition spd="slow" advTm="6000">
        <p:zoom dir="in"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A188CF-7542-40A3-865E-BD2072532131}" type="datetimeFigureOut">
              <a:rPr lang="pt-BR" smtClean="0"/>
              <a:t>22/06/2015</a:t>
            </a:fld>
            <a:endParaRPr lang="pt-BR" dirty="0"/>
          </a:p>
        </p:txBody>
      </p:sp>
      <p:sp>
        <p:nvSpPr>
          <p:cNvPr id="3" name="Espaço Reservado para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A7DD9B-EE5B-4CD3-A276-8312FD9A1524}" type="slidenum">
              <a:rPr lang="pt-BR" smtClean="0"/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23125258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6000">
        <p:zoom dir="in"/>
      </p:transition>
    </mc:Choice>
    <mc:Fallback xmlns="">
      <p:transition spd="slow" advTm="6000">
        <p:zoom dir="in"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A188CF-7542-40A3-865E-BD2072532131}" type="datetimeFigureOut">
              <a:rPr lang="pt-BR" smtClean="0"/>
              <a:t>22/06/2015</a:t>
            </a:fld>
            <a:endParaRPr lang="pt-BR" dirty="0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A7DD9B-EE5B-4CD3-A276-8312FD9A1524}" type="slidenum">
              <a:rPr lang="pt-BR" smtClean="0"/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24167271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6000">
        <p:zoom dir="in"/>
      </p:transition>
    </mc:Choice>
    <mc:Fallback xmlns="">
      <p:transition spd="slow" advTm="6000">
        <p:zoom dir="in"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t-BR" dirty="0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A188CF-7542-40A3-865E-BD2072532131}" type="datetimeFigureOut">
              <a:rPr lang="pt-BR" smtClean="0"/>
              <a:t>22/06/2015</a:t>
            </a:fld>
            <a:endParaRPr lang="pt-BR" dirty="0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A7DD9B-EE5B-4CD3-A276-8312FD9A1524}" type="slidenum">
              <a:rPr lang="pt-BR" smtClean="0"/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2200080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6000">
        <p:zoom dir="in"/>
      </p:transition>
    </mc:Choice>
    <mc:Fallback xmlns="">
      <p:transition spd="slow" advTm="6000">
        <p:zoom dir="in"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A188CF-7542-40A3-865E-BD2072532131}" type="datetimeFigureOut">
              <a:rPr lang="pt-BR" smtClean="0"/>
              <a:t>22/06/2015</a:t>
            </a:fld>
            <a:endParaRPr lang="pt-BR" dirty="0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A7DD9B-EE5B-4CD3-A276-8312FD9A1524}" type="slidenum">
              <a:rPr lang="pt-BR" smtClean="0"/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13221903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6000">
        <p:zoom dir="in"/>
      </p:transition>
    </mc:Choice>
    <mc:Fallback xmlns="">
      <p:transition spd="slow" advTm="6000">
        <p:zoom dir="in"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A188CF-7542-40A3-865E-BD2072532131}" type="datetimeFigureOut">
              <a:rPr lang="pt-BR" smtClean="0"/>
              <a:t>22/06/2015</a:t>
            </a:fld>
            <a:endParaRPr lang="pt-BR" dirty="0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A7DD9B-EE5B-4CD3-A276-8312FD9A1524}" type="slidenum">
              <a:rPr lang="pt-BR" smtClean="0"/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10844215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6000">
        <p:zoom dir="in"/>
      </p:transition>
    </mc:Choice>
    <mc:Fallback xmlns="">
      <p:transition spd="slow" advTm="6000">
        <p:zoom dir="in"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Título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6A188CF-7542-40A3-865E-BD2072532131}" type="datetimeFigureOut">
              <a:rPr lang="pt-BR" smtClean="0"/>
              <a:t>22/06/2015</a:t>
            </a:fld>
            <a:endParaRPr lang="pt-BR" dirty="0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 dirty="0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4A7DD9B-EE5B-4CD3-A276-8312FD9A1524}" type="slidenum">
              <a:rPr lang="pt-BR" smtClean="0"/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115918407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1200" advTm="6000">
        <p:zoom dir="in"/>
      </p:transition>
    </mc:Choice>
    <mc:Fallback xmlns="">
      <p:transition spd="slow" advTm="6000">
        <p:zoom dir="in"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6.xml"/><Relationship Id="rId5" Type="http://schemas.openxmlformats.org/officeDocument/2006/relationships/audio" Target="../media/audio1.wav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6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6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6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6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ítulo 3"/>
          <p:cNvSpPr>
            <a:spLocks noGrp="1"/>
          </p:cNvSpPr>
          <p:nvPr>
            <p:ph type="title"/>
          </p:nvPr>
        </p:nvSpPr>
        <p:spPr>
          <a:xfrm rot="20429017">
            <a:off x="2352919" y="2379675"/>
            <a:ext cx="7351797" cy="1645373"/>
          </a:xfrm>
        </p:spPr>
        <p:txBody>
          <a:bodyPr>
            <a:prstTxWarp prst="textInflate">
              <a:avLst/>
            </a:prstTxWarp>
            <a:normAutofit/>
          </a:bodyPr>
          <a:lstStyle/>
          <a:p>
            <a:pPr marL="342900" lvl="0" indent="-342900" algn="ctr">
              <a:lnSpc>
                <a:spcPct val="107000"/>
              </a:lnSpc>
              <a:spcAft>
                <a:spcPts val="800"/>
              </a:spcAft>
            </a:pPr>
            <a:r>
              <a:rPr lang="pt-BR" sz="6700" b="1" dirty="0" smtClean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pattFill prst="dkUpDiag">
                  <a:fgClr>
                    <a:schemeClr val="tx2"/>
                  </a:fgClr>
                  <a:bgClr>
                    <a:schemeClr val="tx2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 </a:t>
            </a:r>
            <a:r>
              <a:rPr lang="pt-BR" sz="6700" b="1" dirty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pattFill prst="dkUpDiag">
                  <a:fgClr>
                    <a:schemeClr val="tx2"/>
                  </a:fgClr>
                  <a:bgClr>
                    <a:schemeClr val="tx2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L</a:t>
            </a:r>
            <a:r>
              <a:rPr lang="pt-BR" sz="6700" b="1" dirty="0" smtClean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pattFill prst="dkUpDiag">
                  <a:fgClr>
                    <a:schemeClr val="tx2"/>
                  </a:fgClr>
                  <a:bgClr>
                    <a:schemeClr val="tx2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uta</a:t>
            </a:r>
            <a:endParaRPr lang="pt-BR" b="1" dirty="0">
              <a:ln w="12700">
                <a:solidFill>
                  <a:schemeClr val="tx2">
                    <a:lumMod val="75000"/>
                  </a:schemeClr>
                </a:solidFill>
                <a:prstDash val="solid"/>
              </a:ln>
              <a:pattFill prst="dkUpDiag">
                <a:fgClr>
                  <a:schemeClr val="tx2"/>
                </a:fgClr>
                <a:bgClr>
                  <a:schemeClr val="tx2">
                    <a:lumMod val="20000"/>
                    <a:lumOff val="80000"/>
                  </a:schemeClr>
                </a:bgClr>
              </a:pattFill>
              <a:effectLst>
                <a:outerShdw dist="38100" dir="2640000" algn="bl" rotWithShape="0">
                  <a:schemeClr val="tx2">
                    <a:lumMod val="75000"/>
                  </a:schemeClr>
                </a:outerShdw>
              </a:effectLst>
            </a:endParaRPr>
          </a:p>
        </p:txBody>
      </p:sp>
      <p:pic>
        <p:nvPicPr>
          <p:cNvPr id="2" name="Imagem 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175976"/>
            <a:ext cx="2158473" cy="714709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7917628" y="-769441"/>
            <a:ext cx="4173967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4400" b="1" dirty="0" smtClean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pattFill prst="dkUpDiag">
                  <a:fgClr>
                    <a:schemeClr val="tx2"/>
                  </a:fgClr>
                  <a:bgClr>
                    <a:schemeClr val="tx2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  <a:latin typeface="Arial Black" panose="020B0A04020102020204" pitchFamily="34" charset="0"/>
              </a:rPr>
              <a:t>Ligue o som</a:t>
            </a:r>
            <a:endParaRPr lang="pt-BR" sz="4400" b="1" dirty="0">
              <a:ln w="12700">
                <a:solidFill>
                  <a:schemeClr val="tx2">
                    <a:lumMod val="75000"/>
                  </a:schemeClr>
                </a:solidFill>
                <a:prstDash val="solid"/>
              </a:ln>
              <a:pattFill prst="dkUpDiag">
                <a:fgClr>
                  <a:schemeClr val="tx2"/>
                </a:fgClr>
                <a:bgClr>
                  <a:schemeClr val="tx2">
                    <a:lumMod val="20000"/>
                    <a:lumOff val="80000"/>
                  </a:schemeClr>
                </a:bgClr>
              </a:pattFill>
              <a:effectLst>
                <a:outerShdw dist="38100" dir="2640000" algn="bl" rotWithShape="0">
                  <a:schemeClr val="tx2">
                    <a:lumMod val="75000"/>
                  </a:schemeClr>
                </a:outerShdw>
              </a:effectLst>
              <a:latin typeface="Arial Black" panose="020B0A04020102020204" pitchFamily="34" charset="0"/>
            </a:endParaRPr>
          </a:p>
        </p:txBody>
      </p:sp>
      <p:sp>
        <p:nvSpPr>
          <p:cNvPr id="5" name="CaixaDeTexto 4"/>
          <p:cNvSpPr txBox="1"/>
          <p:nvPr/>
        </p:nvSpPr>
        <p:spPr>
          <a:xfrm>
            <a:off x="8301450" y="6088559"/>
            <a:ext cx="389055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pt-BR" sz="4400" b="1" dirty="0" smtClean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pattFill prst="dkUpDiag">
                  <a:fgClr>
                    <a:schemeClr val="tx2"/>
                  </a:fgClr>
                  <a:bgClr>
                    <a:schemeClr val="tx2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  <a:latin typeface="Arial Black" panose="020B0A04020102020204" pitchFamily="34" charset="0"/>
              </a:rPr>
              <a:t>Automático</a:t>
            </a:r>
            <a:endParaRPr lang="pt-BR" sz="4400" b="1" dirty="0">
              <a:ln w="12700">
                <a:solidFill>
                  <a:schemeClr val="tx2">
                    <a:lumMod val="75000"/>
                  </a:schemeClr>
                </a:solidFill>
                <a:prstDash val="solid"/>
              </a:ln>
              <a:pattFill prst="dkUpDiag">
                <a:fgClr>
                  <a:schemeClr val="tx2"/>
                </a:fgClr>
                <a:bgClr>
                  <a:schemeClr val="tx2">
                    <a:lumMod val="20000"/>
                    <a:lumOff val="80000"/>
                  </a:schemeClr>
                </a:bgClr>
              </a:pattFill>
              <a:effectLst>
                <a:outerShdw dist="38100" dir="2640000" algn="bl" rotWithShape="0">
                  <a:schemeClr val="tx2">
                    <a:lumMod val="75000"/>
                  </a:schemeClr>
                </a:outerShdw>
              </a:effectLst>
              <a:latin typeface="Arial Black" panose="020B0A040201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422285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20920">
        <p:zoom dir="in"/>
        <p:sndAc>
          <p:stSnd loop="1">
            <p:snd r:embed="rId2" name="Ernesto Cortazar -  Moon River.wav"/>
          </p:stSnd>
        </p:sndAc>
      </p:transition>
    </mc:Choice>
    <mc:Fallback xmlns="">
      <p:transition spd="slow" advTm="20920">
        <p:zoom dir="in"/>
        <p:sndAc>
          <p:stSnd loop="1">
            <p:snd r:embed="rId5" name="Ernesto Cortazar -  Moon River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0"/>
                            </p:stCondLst>
                            <p:childTnLst>
                              <p:par>
                                <p:cTn id="10" presetID="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7000"/>
                            </p:stCondLst>
                            <p:childTnLst>
                              <p:par>
                                <p:cTn id="15" presetID="2" presetClass="entr" presetSubtype="9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2000"/>
                            </p:stCondLst>
                            <p:childTnLst>
                              <p:par>
                                <p:cTn id="20" presetID="2" presetClass="entr" presetSubtype="3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25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3" grpId="0"/>
      <p:bldP spid="5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83355" y="4948414"/>
            <a:ext cx="10515600" cy="1325563"/>
          </a:xfrm>
        </p:spPr>
        <p:txBody>
          <a:bodyPr>
            <a:normAutofit fontScale="90000"/>
          </a:bodyPr>
          <a:lstStyle/>
          <a:p>
            <a:pPr marL="342900" lvl="0" indent="-342900" algn="ctr">
              <a:lnSpc>
                <a:spcPct val="107000"/>
              </a:lnSpc>
              <a:spcAft>
                <a:spcPts val="800"/>
              </a:spcAft>
            </a:pPr>
            <a:r>
              <a:rPr lang="pt-BR" b="1" dirty="0" smtClean="0">
                <a:ln w="28575">
                  <a:solidFill>
                    <a:srgbClr val="008000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 luta é um desafio abençoado que a lei do progresso impõe. </a:t>
            </a:r>
            <a:endParaRPr lang="pt-BR" sz="1800" b="1" dirty="0">
              <a:ln w="28575">
                <a:solidFill>
                  <a:srgbClr val="008000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3" name="Imagem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33527" y="6143291"/>
            <a:ext cx="2158473" cy="71470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231959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19938">
        <p:zoom dir="in"/>
      </p:transition>
    </mc:Choice>
    <mc:Fallback xmlns="">
      <p:transition spd="slow" advTm="19938">
        <p:zoom dir="in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3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25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7721599" y="-154164"/>
            <a:ext cx="4334934" cy="6430787"/>
          </a:xfrm>
        </p:spPr>
        <p:txBody>
          <a:bodyPr>
            <a:noAutofit/>
          </a:bodyPr>
          <a:lstStyle/>
          <a:p>
            <a:pPr marL="342900" lvl="0" indent="-342900" algn="ctr">
              <a:lnSpc>
                <a:spcPct val="107000"/>
              </a:lnSpc>
              <a:spcAft>
                <a:spcPts val="800"/>
              </a:spcAft>
            </a:pPr>
            <a:r>
              <a:rPr lang="pt-BR" sz="4000" b="1" spc="50" dirty="0" smtClean="0">
                <a:ln w="19050" cmpd="sng">
                  <a:solidFill>
                    <a:srgbClr val="008000"/>
                  </a:solidFill>
                  <a:prstDash val="solid"/>
                </a:ln>
                <a:solidFill>
                  <a:srgbClr val="FFFF00"/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Há luta </a:t>
            </a:r>
            <a:br>
              <a:rPr lang="pt-BR" sz="4000" b="1" spc="50" dirty="0" smtClean="0">
                <a:ln w="19050" cmpd="sng">
                  <a:solidFill>
                    <a:srgbClr val="008000"/>
                  </a:solidFill>
                  <a:prstDash val="solid"/>
                </a:ln>
                <a:solidFill>
                  <a:srgbClr val="FFFF00"/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pt-BR" sz="4000" b="1" spc="50" dirty="0" smtClean="0">
                <a:ln w="19050" cmpd="sng">
                  <a:solidFill>
                    <a:srgbClr val="008000"/>
                  </a:solidFill>
                  <a:prstDash val="solid"/>
                </a:ln>
                <a:solidFill>
                  <a:srgbClr val="FFFF00"/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pelos </a:t>
            </a:r>
            <a:br>
              <a:rPr lang="pt-BR" sz="4000" b="1" spc="50" dirty="0" smtClean="0">
                <a:ln w="19050" cmpd="sng">
                  <a:solidFill>
                    <a:srgbClr val="008000"/>
                  </a:solidFill>
                  <a:prstDash val="solid"/>
                </a:ln>
                <a:solidFill>
                  <a:srgbClr val="FFFF00"/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pt-BR" sz="4000" b="1" spc="50" dirty="0" smtClean="0">
                <a:ln w="19050" cmpd="sng">
                  <a:solidFill>
                    <a:srgbClr val="008000"/>
                  </a:solidFill>
                  <a:prstDash val="solid"/>
                </a:ln>
                <a:solidFill>
                  <a:srgbClr val="FFFF00"/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valores transitórios, que perdem o seu significado com a </a:t>
            </a:r>
            <a:br>
              <a:rPr lang="pt-BR" sz="4000" b="1" spc="50" dirty="0" smtClean="0">
                <a:ln w="19050" cmpd="sng">
                  <a:solidFill>
                    <a:srgbClr val="008000"/>
                  </a:solidFill>
                  <a:prstDash val="solid"/>
                </a:ln>
                <a:solidFill>
                  <a:srgbClr val="FFFF00"/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pt-BR" sz="4000" b="1" spc="50" dirty="0" smtClean="0">
                <a:ln w="19050" cmpd="sng">
                  <a:solidFill>
                    <a:srgbClr val="008000"/>
                  </a:solidFill>
                  <a:prstDash val="solid"/>
                </a:ln>
                <a:solidFill>
                  <a:srgbClr val="FFFF00"/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morte. </a:t>
            </a:r>
            <a:endParaRPr lang="pt-BR" sz="1600" b="1" spc="50" dirty="0">
              <a:ln w="19050" cmpd="sng">
                <a:solidFill>
                  <a:srgbClr val="008000"/>
                </a:solidFill>
                <a:prstDash val="solid"/>
              </a:ln>
              <a:solidFill>
                <a:srgbClr val="FFFF00"/>
              </a:solidFill>
              <a:effectLst>
                <a:glow rad="38100">
                  <a:schemeClr val="accent1">
                    <a:alpha val="40000"/>
                  </a:schemeClr>
                </a:glow>
              </a:effectLst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3" name="Imagem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33527" y="6143291"/>
            <a:ext cx="2158473" cy="71470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761743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16778">
        <p:zoom dir="in"/>
      </p:transition>
    </mc:Choice>
    <mc:Fallback xmlns="">
      <p:transition spd="slow" advTm="16778">
        <p:zoom dir="in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2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3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40268" y="203201"/>
            <a:ext cx="4662310" cy="6654800"/>
          </a:xfrm>
        </p:spPr>
        <p:txBody>
          <a:bodyPr>
            <a:normAutofit/>
          </a:bodyPr>
          <a:lstStyle/>
          <a:p>
            <a:pPr marL="342900" lvl="0" indent="-342900" algn="ctr">
              <a:lnSpc>
                <a:spcPct val="107000"/>
              </a:lnSpc>
              <a:spcAft>
                <a:spcPts val="800"/>
              </a:spcAft>
            </a:pPr>
            <a:r>
              <a:rPr lang="pt-BR" sz="4000" b="1" spc="50" dirty="0" smtClean="0">
                <a:ln w="9525" cmpd="sng">
                  <a:solidFill>
                    <a:srgbClr val="FFC000"/>
                  </a:solidFill>
                  <a:prstDash val="solid"/>
                </a:ln>
                <a:solidFill>
                  <a:srgbClr val="003300"/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Há luta dos tiranos que esmagam Nações e não logram fugir da consciência culpada.</a:t>
            </a:r>
            <a:endParaRPr lang="pt-BR" sz="1600" b="1" spc="50" dirty="0">
              <a:ln w="9525" cmpd="sng">
                <a:solidFill>
                  <a:srgbClr val="FFC000"/>
                </a:solidFill>
                <a:prstDash val="solid"/>
              </a:ln>
              <a:solidFill>
                <a:srgbClr val="003300"/>
              </a:solidFill>
              <a:effectLst>
                <a:glow rad="38100">
                  <a:schemeClr val="accent1">
                    <a:alpha val="40000"/>
                  </a:schemeClr>
                </a:glow>
              </a:effectLst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3" name="Imagem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33527" y="6143291"/>
            <a:ext cx="2158473" cy="71470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497506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16278">
        <p:zoom dir="in"/>
      </p:transition>
    </mc:Choice>
    <mc:Fallback xmlns="">
      <p:transition spd="slow" advTm="16278">
        <p:zoom dir="in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6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3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723187" y="2869635"/>
            <a:ext cx="10515600" cy="2515164"/>
          </a:xfrm>
        </p:spPr>
        <p:txBody>
          <a:bodyPr>
            <a:normAutofit fontScale="90000"/>
          </a:bodyPr>
          <a:lstStyle/>
          <a:p>
            <a:pPr marL="342900" lvl="0" indent="-342900" algn="ctr">
              <a:lnSpc>
                <a:spcPct val="107000"/>
              </a:lnSpc>
              <a:spcAft>
                <a:spcPts val="800"/>
              </a:spcAft>
            </a:pPr>
            <a:r>
              <a:rPr lang="pt-BR" b="1" spc="50" dirty="0" smtClean="0">
                <a:ln w="19050" cmpd="sng">
                  <a:solidFill>
                    <a:srgbClr val="FFFF00"/>
                  </a:solidFill>
                  <a:prstDash val="solid"/>
                </a:ln>
                <a:solidFill>
                  <a:srgbClr val="008000"/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Há luta pelos gozos efêmeros e frustrantes, que se transformam em labaredas e cinzas.</a:t>
            </a:r>
            <a:endParaRPr lang="pt-BR" sz="1800" b="1" spc="50" dirty="0">
              <a:ln w="19050" cmpd="sng">
                <a:solidFill>
                  <a:srgbClr val="FFFF00"/>
                </a:solidFill>
                <a:prstDash val="solid"/>
              </a:ln>
              <a:solidFill>
                <a:srgbClr val="008000"/>
              </a:solidFill>
              <a:effectLst>
                <a:glow rad="38100">
                  <a:schemeClr val="accent1">
                    <a:alpha val="40000"/>
                  </a:schemeClr>
                </a:glow>
              </a:effectLst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3" name="Imagem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33527" y="6143291"/>
            <a:ext cx="2158473" cy="71470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370562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17674">
        <p:zoom dir="in"/>
      </p:transition>
    </mc:Choice>
    <mc:Fallback xmlns="">
      <p:transition spd="slow" advTm="17674">
        <p:zoom dir="in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3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35467" y="3984979"/>
            <a:ext cx="11785599" cy="2480910"/>
          </a:xfrm>
        </p:spPr>
        <p:txBody>
          <a:bodyPr>
            <a:normAutofit/>
          </a:bodyPr>
          <a:lstStyle/>
          <a:p>
            <a:pPr marL="342900" lvl="0" indent="-342900" algn="ctr">
              <a:lnSpc>
                <a:spcPct val="107000"/>
              </a:lnSpc>
              <a:spcAft>
                <a:spcPts val="800"/>
              </a:spcAft>
            </a:pPr>
            <a:r>
              <a:rPr lang="pt-BR" sz="4000" b="1" spc="50" dirty="0" smtClean="0">
                <a:ln w="19050" cmpd="sng">
                  <a:solidFill>
                    <a:srgbClr val="008000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Também existe a luta pela renovação dos sentimentos que buscam o bem.</a:t>
            </a:r>
            <a:r>
              <a:rPr lang="pt-BR" sz="4000" b="1" dirty="0" smtClean="0">
                <a:effectLst/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pt-BR" sz="16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3" name="Imagem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33527" y="6143291"/>
            <a:ext cx="2158473" cy="71470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942634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15694">
        <p:zoom dir="in"/>
      </p:transition>
    </mc:Choice>
    <mc:Fallback xmlns="">
      <p:transition spd="slow" advTm="15694">
        <p:zoom dir="in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3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3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60777" y="3420533"/>
            <a:ext cx="10515600" cy="2404534"/>
          </a:xfrm>
        </p:spPr>
        <p:txBody>
          <a:bodyPr>
            <a:normAutofit/>
          </a:bodyPr>
          <a:lstStyle/>
          <a:p>
            <a:pPr marL="342900" lvl="0" indent="-342900" algn="ctr">
              <a:lnSpc>
                <a:spcPct val="107000"/>
              </a:lnSpc>
              <a:spcAft>
                <a:spcPts val="800"/>
              </a:spcAft>
            </a:pPr>
            <a:r>
              <a:rPr lang="pt-BR" sz="4000" b="1" dirty="0" smtClean="0">
                <a:ln w="28575">
                  <a:solidFill>
                    <a:srgbClr val="003300"/>
                  </a:solidFill>
                  <a:prstDash val="solid"/>
                </a:ln>
                <a:pattFill prst="ltDnDiag">
                  <a:fgClr>
                    <a:schemeClr val="accent5">
                      <a:lumMod val="60000"/>
                      <a:lumOff val="40000"/>
                    </a:schemeClr>
                  </a:fgClr>
                  <a:bgClr>
                    <a:schemeClr val="bg1"/>
                  </a:bgClr>
                </a:pattFill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Há luta pela aquisição de valores imperecíveis, que dão sentido à existência física.</a:t>
            </a:r>
            <a:endParaRPr lang="pt-BR" sz="1600" b="1" dirty="0">
              <a:ln w="28575">
                <a:solidFill>
                  <a:srgbClr val="003300"/>
                </a:solidFill>
                <a:prstDash val="solid"/>
              </a:ln>
              <a:pattFill prst="ltDnDiag">
                <a:fgClr>
                  <a:schemeClr val="accent5">
                    <a:lumMod val="60000"/>
                    <a:lumOff val="40000"/>
                  </a:schemeClr>
                </a:fgClr>
                <a:bgClr>
                  <a:schemeClr val="bg1"/>
                </a:bgClr>
              </a:patt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3" name="Imagem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33527" y="6143291"/>
            <a:ext cx="2158473" cy="71470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361282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13000">
        <p:zoom dir="in"/>
      </p:transition>
    </mc:Choice>
    <mc:Fallback xmlns="">
      <p:transition spd="slow" advTm="13000">
        <p:zoom dir="in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49489" y="252236"/>
            <a:ext cx="10515600" cy="6148564"/>
          </a:xfrm>
        </p:spPr>
        <p:txBody>
          <a:bodyPr>
            <a:normAutofit/>
          </a:bodyPr>
          <a:lstStyle/>
          <a:p>
            <a:pPr marL="342900" lvl="0" indent="-342900" algn="ctr">
              <a:lnSpc>
                <a:spcPct val="107000"/>
              </a:lnSpc>
              <a:spcAft>
                <a:spcPts val="800"/>
              </a:spcAft>
            </a:pPr>
            <a:r>
              <a:rPr lang="pt-BR" sz="4000" b="1" spc="50" dirty="0" smtClean="0">
                <a:ln w="19050" cmpd="sng">
                  <a:solidFill>
                    <a:srgbClr val="008000"/>
                  </a:solidFill>
                  <a:prstDash val="solid"/>
                </a:ln>
                <a:solidFill>
                  <a:srgbClr val="FFC000"/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Há luta pela superação das paixões primitivas, </a:t>
            </a:r>
            <a:br>
              <a:rPr lang="pt-BR" sz="4000" b="1" spc="50" dirty="0" smtClean="0">
                <a:ln w="19050" cmpd="sng">
                  <a:solidFill>
                    <a:srgbClr val="008000"/>
                  </a:solidFill>
                  <a:prstDash val="solid"/>
                </a:ln>
                <a:solidFill>
                  <a:srgbClr val="FFC000"/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pt-BR" sz="4000" b="1" spc="50" dirty="0" smtClean="0">
                <a:ln w="19050" cmpd="sng">
                  <a:solidFill>
                    <a:srgbClr val="008000"/>
                  </a:solidFill>
                  <a:prstDash val="solid"/>
                </a:ln>
                <a:solidFill>
                  <a:srgbClr val="FFC000"/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/>
            </a:r>
            <a:br>
              <a:rPr lang="pt-BR" sz="4000" b="1" spc="50" dirty="0" smtClean="0">
                <a:ln w="19050" cmpd="sng">
                  <a:solidFill>
                    <a:srgbClr val="008000"/>
                  </a:solidFill>
                  <a:prstDash val="solid"/>
                </a:ln>
                <a:solidFill>
                  <a:srgbClr val="FFC000"/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pt-BR" sz="4000" b="1" spc="50" dirty="0">
                <a:ln w="19050" cmpd="sng">
                  <a:solidFill>
                    <a:srgbClr val="008000"/>
                  </a:solidFill>
                  <a:prstDash val="solid"/>
                </a:ln>
                <a:solidFill>
                  <a:srgbClr val="FFC000"/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/>
            </a:r>
            <a:br>
              <a:rPr lang="pt-BR" sz="4000" b="1" spc="50" dirty="0">
                <a:ln w="19050" cmpd="sng">
                  <a:solidFill>
                    <a:srgbClr val="008000"/>
                  </a:solidFill>
                  <a:prstDash val="solid"/>
                </a:ln>
                <a:solidFill>
                  <a:srgbClr val="FFC000"/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pt-BR" sz="4000" b="1" spc="50" dirty="0" smtClean="0">
                <a:ln w="19050" cmpd="sng">
                  <a:solidFill>
                    <a:srgbClr val="008000"/>
                  </a:solidFill>
                  <a:prstDash val="solid"/>
                </a:ln>
                <a:solidFill>
                  <a:srgbClr val="FFC000"/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/>
            </a:r>
            <a:br>
              <a:rPr lang="pt-BR" sz="4000" b="1" spc="50" dirty="0" smtClean="0">
                <a:ln w="19050" cmpd="sng">
                  <a:solidFill>
                    <a:srgbClr val="008000"/>
                  </a:solidFill>
                  <a:prstDash val="solid"/>
                </a:ln>
                <a:solidFill>
                  <a:srgbClr val="FFC000"/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pt-BR" sz="4000" b="1" spc="50" dirty="0" smtClean="0">
                <a:ln w="19050" cmpd="sng">
                  <a:solidFill>
                    <a:srgbClr val="008000"/>
                  </a:solidFill>
                  <a:prstDash val="solid"/>
                </a:ln>
                <a:solidFill>
                  <a:srgbClr val="FFC000"/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/>
            </a:r>
            <a:br>
              <a:rPr lang="pt-BR" sz="4000" b="1" spc="50" dirty="0" smtClean="0">
                <a:ln w="19050" cmpd="sng">
                  <a:solidFill>
                    <a:srgbClr val="008000"/>
                  </a:solidFill>
                  <a:prstDash val="solid"/>
                </a:ln>
                <a:solidFill>
                  <a:srgbClr val="FFC000"/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pt-BR" sz="4000" b="1" spc="50" dirty="0">
                <a:ln w="19050" cmpd="sng">
                  <a:solidFill>
                    <a:srgbClr val="008000"/>
                  </a:solidFill>
                  <a:prstDash val="solid"/>
                </a:ln>
                <a:solidFill>
                  <a:srgbClr val="FFC000"/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/>
            </a:r>
            <a:br>
              <a:rPr lang="pt-BR" sz="4000" b="1" spc="50" dirty="0">
                <a:ln w="19050" cmpd="sng">
                  <a:solidFill>
                    <a:srgbClr val="008000"/>
                  </a:solidFill>
                  <a:prstDash val="solid"/>
                </a:ln>
                <a:solidFill>
                  <a:srgbClr val="FFC000"/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pt-BR" sz="4000" b="1" spc="50" dirty="0" smtClean="0">
                <a:ln w="19050" cmpd="sng">
                  <a:solidFill>
                    <a:srgbClr val="008000"/>
                  </a:solidFill>
                  <a:prstDash val="solid"/>
                </a:ln>
                <a:solidFill>
                  <a:srgbClr val="FFC000"/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inerentes </a:t>
            </a:r>
            <a:r>
              <a:rPr lang="pt-BR" sz="4000" b="1" spc="50" dirty="0" smtClean="0">
                <a:ln w="19050" cmpd="sng">
                  <a:solidFill>
                    <a:srgbClr val="008000"/>
                  </a:solidFill>
                  <a:prstDash val="solid"/>
                </a:ln>
                <a:solidFill>
                  <a:srgbClr val="FFC000"/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as </a:t>
            </a:r>
            <a:r>
              <a:rPr lang="pt-BR" sz="4000" b="1" spc="50" dirty="0" smtClean="0">
                <a:ln w="19050" cmpd="sng">
                  <a:solidFill>
                    <a:srgbClr val="008000"/>
                  </a:solidFill>
                  <a:prstDash val="solid"/>
                </a:ln>
                <a:solidFill>
                  <a:srgbClr val="FFC000"/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experiências do passado.</a:t>
            </a:r>
            <a:endParaRPr lang="pt-BR" sz="1600" b="1" spc="50" dirty="0">
              <a:ln w="19050" cmpd="sng">
                <a:solidFill>
                  <a:srgbClr val="008000"/>
                </a:solidFill>
                <a:prstDash val="solid"/>
              </a:ln>
              <a:solidFill>
                <a:srgbClr val="FFC000"/>
              </a:solidFill>
              <a:effectLst>
                <a:glow rad="38100">
                  <a:schemeClr val="accent1">
                    <a:alpha val="40000"/>
                  </a:schemeClr>
                </a:glow>
              </a:effectLst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3" name="Imagem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33527" y="6143291"/>
            <a:ext cx="2158473" cy="71470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055189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25365">
        <p:zoom dir="in"/>
      </p:transition>
    </mc:Choice>
    <mc:Fallback xmlns="">
      <p:transition spd="slow" advTm="25365">
        <p:zoom dir="in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145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456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66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66" tmFilter="0, 0; 0.125,0.2665; 0.25,0.4; 0.375,0.465; 0.5,0.5;  0.625,0.535; 0.75,0.6; 0.875,0.7335; 1,1">
                                          <p:stCondLst>
                                            <p:cond delay="16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83" tmFilter="0, 0; 0.125,0.2665; 0.25,0.4; 0.375,0.465; 0.5,0.5;  0.625,0.535; 0.75,0.6; 0.875,0.7335; 1,1">
                                          <p:stCondLst>
                                            <p:cond delay="331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41" tmFilter="0, 0; 0.125,0.2665; 0.25,0.4; 0.375,0.465; 0.5,0.5;  0.625,0.535; 0.75,0.6; 0.875,0.7335; 1,1">
                                          <p:stCondLst>
                                            <p:cond delay="41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7">
                                          <p:stCondLst>
                                            <p:cond delay="16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41" decel="50000">
                                          <p:stCondLst>
                                            <p:cond delay="16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7">
                                          <p:stCondLst>
                                            <p:cond delay="32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41" decel="50000">
                                          <p:stCondLst>
                                            <p:cond delay="335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7">
                                          <p:stCondLst>
                                            <p:cond delay="41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41" decel="50000">
                                          <p:stCondLst>
                                            <p:cond delay="417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7">
                                          <p:stCondLst>
                                            <p:cond delay="45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41" decel="50000">
                                          <p:stCondLst>
                                            <p:cond delay="45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931378" y="252236"/>
            <a:ext cx="5088467" cy="6317897"/>
          </a:xfrm>
        </p:spPr>
        <p:txBody>
          <a:bodyPr>
            <a:normAutofit/>
          </a:bodyPr>
          <a:lstStyle/>
          <a:p>
            <a:pPr marL="342900" lvl="0" indent="-342900" algn="ctr">
              <a:lnSpc>
                <a:spcPct val="107000"/>
              </a:lnSpc>
              <a:spcAft>
                <a:spcPts val="800"/>
              </a:spcAft>
            </a:pPr>
            <a:r>
              <a:rPr lang="pt-BR" sz="4000" b="1" spc="50" dirty="0" smtClean="0">
                <a:ln w="19050" cmpd="sng">
                  <a:solidFill>
                    <a:schemeClr val="accent1"/>
                  </a:solidFill>
                  <a:prstDash val="solid"/>
                </a:ln>
                <a:solidFill>
                  <a:srgbClr val="FFC000"/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Há luta para aformosear o caráter, iluminar a inteligência e impulsionar o progresso.</a:t>
            </a:r>
            <a:endParaRPr lang="pt-BR" sz="1600" b="1" spc="50" dirty="0">
              <a:ln w="19050" cmpd="sng">
                <a:solidFill>
                  <a:schemeClr val="accent1"/>
                </a:solidFill>
                <a:prstDash val="solid"/>
              </a:ln>
              <a:solidFill>
                <a:srgbClr val="FFC000"/>
              </a:solidFill>
              <a:effectLst>
                <a:glow rad="38100">
                  <a:schemeClr val="accent1">
                    <a:alpha val="40000"/>
                  </a:schemeClr>
                </a:glow>
              </a:effectLst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3" name="Imagem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33527" y="6143291"/>
            <a:ext cx="2158473" cy="71470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519054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21292">
        <p:zoom dir="in"/>
      </p:transition>
    </mc:Choice>
    <mc:Fallback xmlns="">
      <p:transition spd="slow" advTm="21292">
        <p:zoom dir="in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Abs val="2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8200" y="105481"/>
            <a:ext cx="10515600" cy="2118431"/>
          </a:xfrm>
        </p:spPr>
        <p:txBody>
          <a:bodyPr>
            <a:normAutofit fontScale="90000"/>
          </a:bodyPr>
          <a:lstStyle/>
          <a:p>
            <a:pPr marL="342900" lvl="0" indent="-342900" algn="ctr">
              <a:lnSpc>
                <a:spcPct val="107000"/>
              </a:lnSpc>
              <a:spcAft>
                <a:spcPts val="800"/>
              </a:spcAft>
            </a:pPr>
            <a:r>
              <a:rPr lang="pt-BR" b="1" spc="50" dirty="0" smtClean="0">
                <a:ln w="19050" cmpd="sng">
                  <a:solidFill>
                    <a:schemeClr val="bg1"/>
                  </a:solidFill>
                  <a:prstDash val="solid"/>
                </a:ln>
                <a:solidFill>
                  <a:srgbClr val="003300"/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Mas a luta alucina os que a abraçam entre tormentos e </a:t>
            </a:r>
            <a:br>
              <a:rPr lang="pt-BR" b="1" spc="50" dirty="0" smtClean="0">
                <a:ln w="19050" cmpd="sng">
                  <a:solidFill>
                    <a:schemeClr val="bg1"/>
                  </a:solidFill>
                  <a:prstDash val="solid"/>
                </a:ln>
                <a:solidFill>
                  <a:srgbClr val="003300"/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pt-BR" b="1" spc="50" dirty="0" smtClean="0">
                <a:ln w="19050" cmpd="sng">
                  <a:solidFill>
                    <a:schemeClr val="bg1"/>
                  </a:solidFill>
                  <a:prstDash val="solid"/>
                </a:ln>
                <a:solidFill>
                  <a:srgbClr val="003300"/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conflitos não equacionados.</a:t>
            </a:r>
            <a:endParaRPr lang="pt-BR" sz="1800" b="1" spc="50" dirty="0">
              <a:ln w="19050" cmpd="sng">
                <a:solidFill>
                  <a:schemeClr val="bg1"/>
                </a:solidFill>
                <a:prstDash val="solid"/>
              </a:ln>
              <a:solidFill>
                <a:srgbClr val="003300"/>
              </a:solidFill>
              <a:effectLst>
                <a:glow rad="38100">
                  <a:schemeClr val="accent1">
                    <a:alpha val="40000"/>
                  </a:schemeClr>
                </a:glow>
              </a:effectLst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3" name="Imagem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33527" y="6143291"/>
            <a:ext cx="2158473" cy="71470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010754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15606">
        <p:zoom dir="in"/>
      </p:transition>
    </mc:Choice>
    <mc:Fallback xmlns="">
      <p:transition spd="slow" advTm="15606">
        <p:zoom dir="in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25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7552268" y="293511"/>
            <a:ext cx="4560710" cy="2675468"/>
          </a:xfrm>
        </p:spPr>
        <p:txBody>
          <a:bodyPr>
            <a:normAutofit/>
          </a:bodyPr>
          <a:lstStyle/>
          <a:p>
            <a:pPr marL="342900" lvl="0" indent="-342900" algn="ctr">
              <a:lnSpc>
                <a:spcPct val="107000"/>
              </a:lnSpc>
              <a:spcAft>
                <a:spcPts val="800"/>
              </a:spcAft>
            </a:pPr>
            <a:r>
              <a:rPr lang="pt-BR" sz="4000" b="1" dirty="0" smtClean="0">
                <a:ln w="19050">
                  <a:solidFill>
                    <a:srgbClr val="FFC000"/>
                  </a:solidFill>
                  <a:prstDash val="solid"/>
                </a:ln>
                <a:pattFill prst="dkUpDiag">
                  <a:fgClr>
                    <a:schemeClr val="tx2"/>
                  </a:fgClr>
                  <a:bgClr>
                    <a:schemeClr val="tx2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Avalia bem a </a:t>
            </a:r>
            <a:br>
              <a:rPr lang="pt-BR" sz="4000" b="1" dirty="0" smtClean="0">
                <a:ln w="19050">
                  <a:solidFill>
                    <a:srgbClr val="FFC000"/>
                  </a:solidFill>
                  <a:prstDash val="solid"/>
                </a:ln>
                <a:pattFill prst="dkUpDiag">
                  <a:fgClr>
                    <a:schemeClr val="tx2"/>
                  </a:fgClr>
                  <a:bgClr>
                    <a:schemeClr val="tx2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pt-BR" sz="4000" b="1" dirty="0" smtClean="0">
                <a:ln w="19050">
                  <a:solidFill>
                    <a:srgbClr val="FFC000"/>
                  </a:solidFill>
                  <a:prstDash val="solid"/>
                </a:ln>
                <a:pattFill prst="dkUpDiag">
                  <a:fgClr>
                    <a:schemeClr val="tx2"/>
                  </a:fgClr>
                  <a:bgClr>
                    <a:schemeClr val="tx2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luta a que te </a:t>
            </a:r>
            <a:br>
              <a:rPr lang="pt-BR" sz="4000" b="1" dirty="0" smtClean="0">
                <a:ln w="19050">
                  <a:solidFill>
                    <a:srgbClr val="FFC000"/>
                  </a:solidFill>
                  <a:prstDash val="solid"/>
                </a:ln>
                <a:pattFill prst="dkUpDiag">
                  <a:fgClr>
                    <a:schemeClr val="tx2"/>
                  </a:fgClr>
                  <a:bgClr>
                    <a:schemeClr val="tx2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pt-BR" sz="4000" b="1" dirty="0" smtClean="0">
                <a:ln w="19050">
                  <a:solidFill>
                    <a:srgbClr val="FFC000"/>
                  </a:solidFill>
                  <a:prstDash val="solid"/>
                </a:ln>
                <a:pattFill prst="dkUpDiag">
                  <a:fgClr>
                    <a:schemeClr val="tx2"/>
                  </a:fgClr>
                  <a:bgClr>
                    <a:schemeClr val="tx2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deves aplicar.</a:t>
            </a:r>
            <a:endParaRPr lang="pt-BR" sz="1600" b="1" dirty="0">
              <a:ln w="19050">
                <a:solidFill>
                  <a:srgbClr val="FFC000"/>
                </a:solidFill>
                <a:prstDash val="solid"/>
              </a:ln>
              <a:pattFill prst="dkUpDiag">
                <a:fgClr>
                  <a:schemeClr val="tx2"/>
                </a:fgClr>
                <a:bgClr>
                  <a:schemeClr val="tx2">
                    <a:lumMod val="20000"/>
                    <a:lumOff val="80000"/>
                  </a:schemeClr>
                </a:bgClr>
              </a:pattFill>
              <a:effectLst>
                <a:outerShdw dist="38100" dir="2640000" algn="bl" rotWithShape="0">
                  <a:schemeClr val="tx2">
                    <a:lumMod val="75000"/>
                  </a:schemeClr>
                </a:outerShdw>
              </a:effectLst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3" name="Imagem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33527" y="6143291"/>
            <a:ext cx="2158473" cy="71470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112349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11284">
        <p:zoom dir="in"/>
      </p:transition>
    </mc:Choice>
    <mc:Fallback xmlns="">
      <p:transition spd="slow" advTm="11284">
        <p:zoom dir="in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2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7224889" y="1019881"/>
            <a:ext cx="4481689" cy="4918075"/>
          </a:xfrm>
        </p:spPr>
        <p:txBody>
          <a:bodyPr>
            <a:normAutofit/>
          </a:bodyPr>
          <a:lstStyle/>
          <a:p>
            <a:pPr marL="342900" lvl="0" indent="-342900" algn="ctr">
              <a:lnSpc>
                <a:spcPct val="107000"/>
              </a:lnSpc>
              <a:spcAft>
                <a:spcPts val="800"/>
              </a:spcAft>
            </a:pPr>
            <a:r>
              <a:rPr lang="pt-BR" sz="4000" b="1" spc="50" dirty="0" smtClean="0">
                <a:ln w="19050" cmpd="sng">
                  <a:solidFill>
                    <a:srgbClr val="003300"/>
                  </a:solidFill>
                  <a:prstDash val="solid"/>
                </a:ln>
                <a:solidFill>
                  <a:srgbClr val="92D050"/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Se lutas, é porque vês que a finalidade da vida é esse esforço iluminativo. </a:t>
            </a:r>
            <a:endParaRPr lang="pt-BR" sz="1600" b="1" spc="50" dirty="0">
              <a:ln w="19050" cmpd="sng">
                <a:solidFill>
                  <a:srgbClr val="003300"/>
                </a:solidFill>
                <a:prstDash val="solid"/>
              </a:ln>
              <a:solidFill>
                <a:srgbClr val="92D050"/>
              </a:solidFill>
              <a:effectLst>
                <a:glow rad="38100">
                  <a:schemeClr val="accent1">
                    <a:alpha val="40000"/>
                  </a:schemeClr>
                </a:glow>
              </a:effectLst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3" name="Imagem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33527" y="6143291"/>
            <a:ext cx="2158473" cy="71470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273593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18546">
        <p:zoom dir="in"/>
      </p:transition>
    </mc:Choice>
    <mc:Fallback xmlns="">
      <p:transition spd="slow" advTm="18546">
        <p:zoom dir="in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35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7405510" y="-191911"/>
            <a:ext cx="4560711" cy="6479822"/>
          </a:xfrm>
        </p:spPr>
        <p:txBody>
          <a:bodyPr>
            <a:normAutofit fontScale="90000"/>
          </a:bodyPr>
          <a:lstStyle/>
          <a:p>
            <a:pPr marL="342900" lvl="0" indent="-342900" algn="ctr">
              <a:lnSpc>
                <a:spcPct val="107000"/>
              </a:lnSpc>
              <a:spcAft>
                <a:spcPts val="800"/>
              </a:spcAft>
            </a:pPr>
            <a:r>
              <a:rPr lang="pt-BR" b="1" dirty="0" smtClean="0">
                <a:ln w="19050">
                  <a:solidFill>
                    <a:schemeClr val="bg1"/>
                  </a:solidFill>
                  <a:prstDash val="solid"/>
                </a:ln>
                <a:solidFill>
                  <a:srgbClr val="003300"/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Luta, portanto, mediante o teu dever de crescer na direção de Deus, antegozando o real sucesso.</a:t>
            </a:r>
            <a:endParaRPr lang="pt-BR" sz="1800" b="1" dirty="0">
              <a:ln w="19050">
                <a:solidFill>
                  <a:schemeClr val="bg1"/>
                </a:solidFill>
                <a:prstDash val="solid"/>
              </a:ln>
              <a:solidFill>
                <a:srgbClr val="003300"/>
              </a:solidFill>
              <a:effectLst>
                <a:outerShdw dist="38100" dir="2700000" algn="bl" rotWithShape="0">
                  <a:schemeClr val="accent5"/>
                </a:outerShdw>
              </a:effectLst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3" name="Imagem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33527" y="6143291"/>
            <a:ext cx="2158473" cy="71470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672444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19000">
        <p:zoom dir="in"/>
      </p:transition>
    </mc:Choice>
    <mc:Fallback xmlns="">
      <p:transition spd="slow" advTm="19000">
        <p:zoom dir="in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3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0" y="112889"/>
            <a:ext cx="11991144" cy="3336139"/>
          </a:xfrm>
        </p:spPr>
        <p:txBody>
          <a:bodyPr>
            <a:normAutofit fontScale="90000"/>
          </a:bodyPr>
          <a:lstStyle/>
          <a:p>
            <a:pPr marL="342900" lvl="0" indent="-342900">
              <a:lnSpc>
                <a:spcPct val="107000"/>
              </a:lnSpc>
              <a:spcAft>
                <a:spcPts val="800"/>
              </a:spcAft>
            </a:pPr>
            <a:r>
              <a:rPr lang="pt-BR" sz="2800" b="1" dirty="0" smtClean="0">
                <a:ln w="6600">
                  <a:solidFill>
                    <a:srgbClr val="00B050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  </a:t>
            </a:r>
            <a:r>
              <a:rPr lang="pt-BR" sz="3600" b="1" dirty="0" smtClean="0">
                <a:ln w="6600">
                  <a:solidFill>
                    <a:srgbClr val="00B050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Texto: Joanna de </a:t>
            </a:r>
            <a:r>
              <a:rPr lang="pt-BR" sz="3600" b="1" dirty="0" smtClean="0">
                <a:ln w="6600">
                  <a:solidFill>
                    <a:srgbClr val="00B050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Ângelis</a:t>
            </a:r>
            <a:r>
              <a:rPr lang="pt-BR" sz="3600" b="1" dirty="0" smtClean="0">
                <a:ln w="6600">
                  <a:solidFill>
                    <a:srgbClr val="00B050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/ Médium Divaldo Franco </a:t>
            </a:r>
            <a:br>
              <a:rPr lang="pt-BR" sz="3600" b="1" dirty="0" smtClean="0">
                <a:ln w="6600">
                  <a:solidFill>
                    <a:srgbClr val="00B050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pt-BR" sz="3600" b="1" dirty="0" smtClean="0">
                <a:ln w="6600">
                  <a:solidFill>
                    <a:srgbClr val="00B050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Imagens: Aves da Amazônia </a:t>
            </a:r>
            <a:br>
              <a:rPr lang="pt-BR" sz="3600" b="1" dirty="0" smtClean="0">
                <a:ln w="6600">
                  <a:solidFill>
                    <a:srgbClr val="00B050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pt-BR" sz="3600" b="1" dirty="0" smtClean="0">
                <a:ln w="6600">
                  <a:solidFill>
                    <a:srgbClr val="00B050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Música: Ernesto </a:t>
            </a:r>
            <a:r>
              <a:rPr lang="pt-BR" sz="3600" b="1" dirty="0" smtClean="0">
                <a:ln w="6600">
                  <a:solidFill>
                    <a:srgbClr val="00B050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Cortazar</a:t>
            </a:r>
            <a:r>
              <a:rPr lang="pt-BR" sz="3600" b="1" dirty="0" smtClean="0">
                <a:ln w="6600">
                  <a:solidFill>
                    <a:srgbClr val="00B050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– </a:t>
            </a:r>
            <a:r>
              <a:rPr lang="pt-BR" sz="3600" b="1" dirty="0" smtClean="0">
                <a:ln w="6600">
                  <a:solidFill>
                    <a:srgbClr val="00B050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Moon</a:t>
            </a:r>
            <a:r>
              <a:rPr lang="pt-BR" sz="3600" b="1" dirty="0" smtClean="0">
                <a:ln w="6600">
                  <a:solidFill>
                    <a:srgbClr val="00B050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River.wav</a:t>
            </a:r>
            <a:br>
              <a:rPr lang="pt-BR" sz="3600" b="1" dirty="0" smtClean="0">
                <a:ln w="6600">
                  <a:solidFill>
                    <a:srgbClr val="00B050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pt-BR" sz="3600" b="1" dirty="0" smtClean="0">
                <a:ln w="6600">
                  <a:solidFill>
                    <a:srgbClr val="00B050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Formatação: reinaldogp2000@Yahoo.com.br </a:t>
            </a:r>
            <a:br>
              <a:rPr lang="pt-BR" sz="3600" b="1" dirty="0" smtClean="0">
                <a:ln w="6600">
                  <a:solidFill>
                    <a:srgbClr val="00B050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pt-BR" sz="3600" b="1" dirty="0" smtClean="0">
                <a:ln w="6600">
                  <a:solidFill>
                    <a:srgbClr val="00B050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Campinas, 22 de junho de 2015</a:t>
            </a:r>
            <a:endParaRPr lang="pt-BR" dirty="0"/>
          </a:p>
        </p:txBody>
      </p:sp>
      <p:pic>
        <p:nvPicPr>
          <p:cNvPr id="4" name="Imagem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6254" y="5747657"/>
            <a:ext cx="11908017" cy="1027216"/>
          </a:xfrm>
          <a:prstGeom prst="rect">
            <a:avLst/>
          </a:prstGeom>
        </p:spPr>
      </p:pic>
      <p:sp>
        <p:nvSpPr>
          <p:cNvPr id="6" name="CaixaDeTexto 5"/>
          <p:cNvSpPr txBox="1"/>
          <p:nvPr/>
        </p:nvSpPr>
        <p:spPr>
          <a:xfrm>
            <a:off x="791570" y="3100779"/>
            <a:ext cx="10181230" cy="264687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16600" b="1" dirty="0" smtClean="0">
                <a:solidFill>
                  <a:srgbClr val="FFFF00"/>
                </a:solidFill>
              </a:rPr>
              <a:t>THE END</a:t>
            </a:r>
            <a:endParaRPr lang="pt-BR" sz="166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815104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31113">
        <p:zoom dir="in"/>
      </p:transition>
    </mc:Choice>
    <mc:Fallback xmlns="">
      <p:transition spd="slow" advTm="31113">
        <p:zoom dir="in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17000"/>
                            </p:stCondLst>
                            <p:childTnLst>
                              <p:par>
                                <p:cTn id="10" presetID="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0000"/>
                            </p:stCondLst>
                            <p:childTnLst>
                              <p:par>
                                <p:cTn id="15" presetID="4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6" grpId="0"/>
    </p:bldLst>
  </p:timing>
</p:sld>
</file>

<file path=ppt/theme/theme1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Escritório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589</TotalTime>
  <Words>165</Words>
  <Application>Microsoft Office PowerPoint</Application>
  <PresentationFormat>Widescreen</PresentationFormat>
  <Paragraphs>17</Paragraphs>
  <Slides>14</Slides>
  <Notes>0</Notes>
  <HiddenSlides>0</HiddenSlides>
  <MMClips>0</MMClips>
  <ScaleCrop>false</ScaleCrop>
  <HeadingPairs>
    <vt:vector size="6" baseType="variant">
      <vt:variant>
        <vt:lpstr>Fontes usadas</vt:lpstr>
      </vt:variant>
      <vt:variant>
        <vt:i4>5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14</vt:i4>
      </vt:variant>
    </vt:vector>
  </HeadingPairs>
  <TitlesOfParts>
    <vt:vector size="20" baseType="lpstr">
      <vt:lpstr>Arial</vt:lpstr>
      <vt:lpstr>Arial Black</vt:lpstr>
      <vt:lpstr>Calibri</vt:lpstr>
      <vt:lpstr>Calibri Light</vt:lpstr>
      <vt:lpstr>Times New Roman</vt:lpstr>
      <vt:lpstr>Tema do Office</vt:lpstr>
      <vt:lpstr>A Luta</vt:lpstr>
      <vt:lpstr>A luta é um desafio abençoado que a lei do progresso impõe. </vt:lpstr>
      <vt:lpstr>Há luta  pelos  valores transitórios, que perdem o seu significado com a  morte. </vt:lpstr>
      <vt:lpstr>Há luta dos tiranos que esmagam Nações e não logram fugir da consciência culpada.</vt:lpstr>
      <vt:lpstr>Há luta pelos gozos efêmeros e frustrantes, que se transformam em labaredas e cinzas.</vt:lpstr>
      <vt:lpstr>Também existe a luta pela renovação dos sentimentos que buscam o bem..</vt:lpstr>
      <vt:lpstr>Há luta pela aquisição de valores imperecíveis, que dão sentido à existência física.</vt:lpstr>
      <vt:lpstr>Há luta pela superação das paixões primitivas,       inerentes as experiências do passado.</vt:lpstr>
      <vt:lpstr>Há luta para aformosear o caráter, iluminar a inteligência e impulsionar o progresso.</vt:lpstr>
      <vt:lpstr>Mas a luta alucina os que a abraçam entre tormentos e  conflitos não equacionados.</vt:lpstr>
      <vt:lpstr>Avalia bem a  luta a que te  deves aplicar.</vt:lpstr>
      <vt:lpstr>Se lutas, é porque vês que a finalidade da vida é esse esforço iluminativo. </vt:lpstr>
      <vt:lpstr>Luta, portanto, mediante o teu dever de crescer na direção de Deus, antegozando o real sucesso.</vt:lpstr>
      <vt:lpstr>   Texto: Joanna de Ângelis / Médium Divaldo Franco  Imagens: Aves da Amazônia  Música: Ernesto Cortazar – Moon River.wav Formatação: reinaldogp2000@Yahoo.com.br  Campinas, 22 de junho de 2015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 luta é um desafio</dc:title>
  <dc:creator>REINALDO GONÇALVES PEREIRA</dc:creator>
  <cp:lastModifiedBy>REINALDO GONÇALVES PEREIRA</cp:lastModifiedBy>
  <cp:revision>25</cp:revision>
  <dcterms:created xsi:type="dcterms:W3CDTF">2015-06-21T13:11:46Z</dcterms:created>
  <dcterms:modified xsi:type="dcterms:W3CDTF">2015-06-23T01:42:06Z</dcterms:modified>
</cp:coreProperties>
</file>