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6" r:id="rId3"/>
    <p:sldId id="257" r:id="rId4"/>
    <p:sldId id="282" r:id="rId5"/>
    <p:sldId id="259" r:id="rId6"/>
    <p:sldId id="260" r:id="rId7"/>
    <p:sldId id="261" r:id="rId8"/>
    <p:sldId id="275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4" r:id="rId19"/>
    <p:sldId id="283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441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212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030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885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303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179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770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428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732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328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284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BD9E0-8FAD-47E0-86CA-A5DB7D49A246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801D6-84E0-4357-B71F-36DE86321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5861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20167218">
            <a:off x="-152918" y="1483622"/>
            <a:ext cx="9477428" cy="3158459"/>
          </a:xfrm>
        </p:spPr>
        <p:txBody>
          <a:bodyPr>
            <a:noAutofit/>
          </a:bodyPr>
          <a:lstStyle/>
          <a:p>
            <a:r>
              <a:rPr lang="pt-BR" sz="96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PEQUENOS </a:t>
            </a:r>
            <a:br>
              <a:rPr lang="pt-BR" sz="96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</a:br>
            <a:r>
              <a:rPr lang="pt-BR" sz="96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GESTOS</a:t>
            </a:r>
            <a:endParaRPr lang="pt-BR" sz="9600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7504" y="618446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Harrington" panose="04040505050A02020702" pitchFamily="82" charset="0"/>
              </a:rPr>
              <a:t>Reinaldo</a:t>
            </a:r>
            <a:endParaRPr lang="pt-BR" sz="2800" b="1" dirty="0">
              <a:solidFill>
                <a:srgbClr val="FFFF00"/>
              </a:solidFill>
              <a:latin typeface="Harrington" panose="04040505050A0202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203848" y="6093296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AVANÇO AUTOMÁTICO</a:t>
            </a:r>
            <a:endParaRPr lang="pt-BR" sz="40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139952" y="6858000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LIGUE O SOM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00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  <p:sndAc>
          <p:stSnd loop="1">
            <p:snd r:embed="rId2" name="Richard Clayderman - Aline.wav"/>
          </p:stSnd>
        </p:sndAc>
      </p:transition>
    </mc:Choice>
    <mc:Fallback xmlns="">
      <p:transition spd="slow" advTm="3000">
        <p:fade/>
        <p:sndAc>
          <p:stSnd loop="1">
            <p:snd r:embed="rId4" name="Richard Clayderman - A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3131840" y="274638"/>
            <a:ext cx="6012160" cy="6250706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É curioso observar como a vida nos oferece resposta aos mais variados questionamentos do cotidiano... </a:t>
            </a:r>
            <a:endParaRPr lang="pt-BR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2628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58618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Vejamos:</a:t>
            </a:r>
            <a:br>
              <a:rPr lang="pt-BR" b="1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</a:t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mais longa caminhada só é possível passo a passo...</a:t>
            </a:r>
            <a:endParaRPr lang="pt-BR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003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13184" y="620688"/>
            <a:ext cx="8507288" cy="1872208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 </a:t>
            </a:r>
            <a: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mais belo livro do mundo foi escrito letra por letra...</a:t>
            </a:r>
            <a:b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79512" y="4797152"/>
            <a:ext cx="86409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Os milênios se sucedem, segundo a segundo...</a:t>
            </a:r>
          </a:p>
        </p:txBody>
      </p:sp>
    </p:spTree>
    <p:extLst>
      <p:ext uri="{BB962C8B-B14F-4D97-AF65-F5344CB8AC3E}">
        <p14:creationId xmlns:p14="http://schemas.microsoft.com/office/powerpoint/2010/main" val="112715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6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216024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As mais violentas cachoeiras se formam de pequenas fontes...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 </a:t>
            </a:r>
            <a:endParaRPr lang="pt-BR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3528" y="3861048"/>
            <a:ext cx="871296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imponência do pinheiro e a beleza do ipê</a:t>
            </a:r>
            <a:r>
              <a:rPr lang="pt-BR" sz="44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Começaram </a:t>
            </a:r>
            <a:r>
              <a:rPr lang="pt-BR" sz="44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ambas na simplicidade das sementes...</a:t>
            </a:r>
          </a:p>
        </p:txBody>
      </p:sp>
    </p:spTree>
    <p:extLst>
      <p:ext uri="{BB962C8B-B14F-4D97-AF65-F5344CB8AC3E}">
        <p14:creationId xmlns:p14="http://schemas.microsoft.com/office/powerpoint/2010/main" val="143904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1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 fontScale="90000"/>
          </a:bodyPr>
          <a:lstStyle/>
          <a:p>
            <a:r>
              <a:rPr lang="pt-BR" sz="49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</a:t>
            </a:r>
            <a:r>
              <a:rPr lang="pt-BR" sz="49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ão fosse a gota não haveria chuvas...</a:t>
            </a:r>
            <a:br>
              <a:rPr lang="pt-BR" sz="49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49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49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>
                <a:solidFill>
                  <a:srgbClr val="FFFF00"/>
                </a:solidFill>
              </a:rPr>
              <a:t/>
            </a:r>
            <a:br>
              <a:rPr lang="pt-BR" b="1" dirty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 </a:t>
            </a:r>
            <a:r>
              <a:rPr lang="pt-BR" sz="49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 mais singelo ninho se fez de pequenos gravetos...</a:t>
            </a:r>
            <a:endParaRPr lang="pt-BR" sz="4900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0931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0" y="1412776"/>
            <a:ext cx="9144000" cy="3168352"/>
          </a:xfrm>
        </p:spPr>
        <p:txBody>
          <a:bodyPr>
            <a:normAutofit/>
          </a:bodyPr>
          <a:lstStyle/>
          <a:p>
            <a:pPr algn="ctr"/>
            <a:r>
              <a:rPr lang="pt-BR" dirty="0" smtClean="0"/>
              <a:t>7-</a:t>
            </a:r>
            <a:r>
              <a:rPr lang="pt-BR" sz="44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	E a mais bela construção não se teria efetuado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Senão a partir do primeiro tijolo...</a:t>
            </a:r>
            <a:endParaRPr lang="pt-BR" sz="4400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011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9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18458"/>
          </a:xfrm>
        </p:spPr>
        <p:txBody>
          <a:bodyPr>
            <a:noAutofit/>
          </a:bodyPr>
          <a:lstStyle/>
          <a:p>
            <a: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As imensas dunas se compõem de minúsculos grãos de areia...</a:t>
            </a:r>
          </a:p>
        </p:txBody>
      </p:sp>
    </p:spTree>
    <p:extLst>
      <p:ext uri="{BB962C8B-B14F-4D97-AF65-F5344CB8AC3E}">
        <p14:creationId xmlns:p14="http://schemas.microsoft.com/office/powerpoint/2010/main" val="350694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570186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Como já refere o adágio popular,</a:t>
            </a:r>
            <a:endParaRPr lang="pt-BR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4294967295"/>
          </p:nvPr>
        </p:nvSpPr>
        <p:spPr>
          <a:xfrm>
            <a:off x="1371600" y="2906713"/>
            <a:ext cx="7772400" cy="1500187"/>
          </a:xfrm>
        </p:spPr>
        <p:txBody>
          <a:bodyPr/>
          <a:lstStyle/>
          <a:p>
            <a:pPr algn="ctr"/>
            <a:r>
              <a:rPr lang="pt-BR" b="1" dirty="0" smtClean="0">
                <a:solidFill>
                  <a:srgbClr val="FFFF00"/>
                </a:solidFill>
              </a:rPr>
              <a:t>,</a:t>
            </a:r>
            <a:endParaRPr lang="pt-BR" b="1" dirty="0">
              <a:solidFill>
                <a:srgbClr val="FFFF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0" y="2492896"/>
            <a:ext cx="90364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9-	</a:t>
            </a:r>
            <a:r>
              <a:rPr lang="pt-BR" sz="44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Nos menores frascos se guardam as melhores fragrâncias...</a:t>
            </a:r>
            <a:endParaRPr lang="pt-BR" sz="4400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5788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5400600"/>
          </a:xfrm>
        </p:spPr>
        <p:txBody>
          <a:bodyPr>
            <a:normAutofit fontScale="90000"/>
          </a:bodyPr>
          <a:lstStyle/>
          <a:p>
            <a:r>
              <a:rPr lang="pt-BR" sz="4900" b="1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É quase incrível imaginar que apenas sete notas musicais</a:t>
            </a:r>
            <a:br>
              <a:rPr lang="pt-BR" sz="4900" b="1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4900" b="1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Tenham dado vida </a:t>
            </a:r>
            <a:r>
              <a:rPr lang="pt-BR" sz="49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49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49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49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49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49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4900" b="1" dirty="0" err="1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à"Ave</a:t>
            </a:r>
            <a:r>
              <a:rPr lang="pt-BR" sz="49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Maria", de Bach, </a:t>
            </a:r>
            <a:br>
              <a:rPr lang="pt-BR" sz="49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49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 </a:t>
            </a:r>
            <a:r>
              <a:rPr lang="pt-BR" sz="4900" b="1" dirty="0" err="1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à"Aleluia</a:t>
            </a:r>
            <a:r>
              <a:rPr lang="pt-BR" sz="49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", de </a:t>
            </a:r>
            <a:r>
              <a:rPr lang="pt-BR" sz="4900" b="1" dirty="0" err="1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Hendel</a:t>
            </a:r>
            <a:r>
              <a:rPr lang="pt-BR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...</a:t>
            </a:r>
            <a:br>
              <a:rPr lang="pt-BR" b="1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6802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42394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 brilhantismo de Einstein e </a:t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ternura de Tereza de Calcutá </a:t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Tiveram que estagiar no período fetal...</a:t>
            </a:r>
            <a:endParaRPr lang="pt-BR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6758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26570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Nem mesmo Jesus, expressão </a:t>
            </a:r>
            <a:br>
              <a:rPr lang="pt-BR" b="1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maior de Amor,</a:t>
            </a:r>
            <a:br>
              <a:rPr lang="pt-BR" b="1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Dispensou a fragilidade do berço... </a:t>
            </a:r>
            <a:endParaRPr lang="pt-BR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0552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924944"/>
            <a:ext cx="8229600" cy="3744416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Assim também, o mundo de paz, de harmonia e de amor com que tanto sonhamos só será construído a partir de Pequenos Gestos </a:t>
            </a:r>
            <a:endParaRPr lang="pt-BR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4963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 compreensão, solidariedade,</a:t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respeito, ternura, fraternidade, benevolência, indulgência e perdão, </a:t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dia a dia</a:t>
            </a:r>
            <a:r>
              <a:rPr lang="pt-BR" dirty="0" smtClean="0">
                <a:latin typeface="Aharoni" panose="02010803020104030203" pitchFamily="2" charset="-79"/>
                <a:cs typeface="Aharoni" panose="02010803020104030203" pitchFamily="2" charset="-79"/>
              </a:rPr>
              <a:t>... </a:t>
            </a:r>
            <a:endParaRPr lang="pt-BR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3297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5314602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Ninguém pode mudar o mundo...</a:t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Mas podemos mudar uma pequena parcela dele...</a:t>
            </a:r>
            <a:endParaRPr lang="pt-BR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5407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12976"/>
            <a:ext cx="8229600" cy="3168352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Esta parcela nós chamamos de "Eu". </a:t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Não é fácil nem rápido...</a:t>
            </a:r>
            <a:endParaRPr lang="pt-BR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7090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Mas vale a pena tentar!  </a:t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Vamos lá, não percamos a oportunidade... </a:t>
            </a:r>
            <a:endParaRPr lang="pt-BR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0742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692696"/>
            <a:ext cx="9144000" cy="4032448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Texto:</a:t>
            </a:r>
            <a:r>
              <a:rPr lang="pt-BR" dirty="0" smtClean="0">
                <a:solidFill>
                  <a:srgbClr val="FFFF00"/>
                </a:solidFill>
              </a:rPr>
              <a:t> </a:t>
            </a:r>
            <a:r>
              <a:rPr lang="pt-BR" sz="4000" b="1" dirty="0" smtClean="0">
                <a:solidFill>
                  <a:srgbClr val="FFFF00"/>
                </a:solidFill>
              </a:rPr>
              <a:t>Fábio </a:t>
            </a:r>
            <a:r>
              <a:rPr lang="pt-BR" sz="4000" b="1" dirty="0" err="1" smtClean="0">
                <a:solidFill>
                  <a:srgbClr val="FFFF00"/>
                </a:solidFill>
              </a:rPr>
              <a:t>Azamor</a:t>
            </a:r>
            <a:r>
              <a:rPr lang="pt-BR" sz="4000" b="1" dirty="0">
                <a:solidFill>
                  <a:srgbClr val="FFFF00"/>
                </a:solidFill>
              </a:rPr>
              <a:t/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 smtClean="0">
                <a:solidFill>
                  <a:srgbClr val="FFFF00"/>
                </a:solidFill>
              </a:rPr>
              <a:t>Imagens: Parque Nacional do </a:t>
            </a:r>
            <a:r>
              <a:rPr lang="pt-BR" sz="4000" b="1" dirty="0" err="1" smtClean="0">
                <a:solidFill>
                  <a:srgbClr val="FFFF00"/>
                </a:solidFill>
              </a:rPr>
              <a:t>Iguassú</a:t>
            </a:r>
            <a:r>
              <a:rPr lang="pt-BR" sz="4000" b="1" dirty="0" smtClean="0">
                <a:solidFill>
                  <a:srgbClr val="FFFF00"/>
                </a:solidFill>
              </a:rPr>
              <a:t/>
            </a:r>
            <a:br>
              <a:rPr lang="pt-BR" sz="4000" b="1" dirty="0" smtClean="0">
                <a:solidFill>
                  <a:srgbClr val="FFFF00"/>
                </a:solidFill>
              </a:rPr>
            </a:br>
            <a:r>
              <a:rPr lang="pt-BR" sz="4000" b="1" dirty="0" smtClean="0">
                <a:solidFill>
                  <a:srgbClr val="FFFF00"/>
                </a:solidFill>
              </a:rPr>
              <a:t>Música: Richard </a:t>
            </a:r>
            <a:r>
              <a:rPr lang="pt-BR" sz="4000" b="1" dirty="0" err="1" smtClean="0">
                <a:solidFill>
                  <a:srgbClr val="FFFF00"/>
                </a:solidFill>
              </a:rPr>
              <a:t>Clayderman</a:t>
            </a:r>
            <a:r>
              <a:rPr lang="pt-BR" sz="4000" b="1" dirty="0" smtClean="0">
                <a:solidFill>
                  <a:srgbClr val="FFFF00"/>
                </a:solidFill>
              </a:rPr>
              <a:t> – </a:t>
            </a:r>
            <a:r>
              <a:rPr lang="pt-BR" sz="4000" b="1" dirty="0" err="1" smtClean="0">
                <a:solidFill>
                  <a:srgbClr val="FFFF00"/>
                </a:solidFill>
              </a:rPr>
              <a:t>Aline.wave</a:t>
            </a:r>
            <a:r>
              <a:rPr lang="pt-BR" sz="4000" b="1" dirty="0" smtClean="0">
                <a:solidFill>
                  <a:srgbClr val="FFFF00"/>
                </a:solidFill>
              </a:rPr>
              <a:t/>
            </a:r>
            <a:br>
              <a:rPr lang="pt-BR" sz="4000" b="1" dirty="0" smtClean="0">
                <a:solidFill>
                  <a:srgbClr val="FFFF00"/>
                </a:solidFill>
              </a:rPr>
            </a:br>
            <a:r>
              <a:rPr lang="pt-BR" sz="4000" b="1" dirty="0" smtClean="0">
                <a:solidFill>
                  <a:srgbClr val="FFFF00"/>
                </a:solidFill>
              </a:rPr>
              <a:t>Formatação: </a:t>
            </a:r>
            <a:br>
              <a:rPr lang="pt-BR" sz="4000" b="1" dirty="0" smtClean="0">
                <a:solidFill>
                  <a:srgbClr val="FFFF00"/>
                </a:solidFill>
              </a:rPr>
            </a:br>
            <a:r>
              <a:rPr lang="pt-BR" sz="4000" b="1" dirty="0" smtClean="0">
                <a:solidFill>
                  <a:srgbClr val="FFFF00"/>
                </a:solidFill>
              </a:rPr>
              <a:t>reinaldogp2000@yahoo.com.br</a:t>
            </a:r>
            <a:br>
              <a:rPr lang="pt-BR" sz="4000" b="1" dirty="0" smtClean="0">
                <a:solidFill>
                  <a:srgbClr val="FFFF00"/>
                </a:solidFill>
              </a:rPr>
            </a:br>
            <a:r>
              <a:rPr lang="pt-BR" sz="4000" b="1" dirty="0" smtClean="0">
                <a:solidFill>
                  <a:srgbClr val="FFFF00"/>
                </a:solidFill>
              </a:rPr>
              <a:t>Campinas 19/Abril/2014 </a:t>
            </a:r>
            <a:endParaRPr lang="pt-BR" b="1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725143"/>
            <a:ext cx="2160240" cy="2817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47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5976664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WWW.</a:t>
            </a: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SERGRASAN.COM/</a:t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REINALDO SLIDES</a:t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4705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175</Words>
  <Application>Microsoft Office PowerPoint</Application>
  <PresentationFormat>Apresentação na tela (4:3)</PresentationFormat>
  <Paragraphs>28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0" baseType="lpstr">
      <vt:lpstr>Tema do Office</vt:lpstr>
      <vt:lpstr>PEQUENOS  GESTOS</vt:lpstr>
      <vt:lpstr>É curioso observar como a vida nos oferece resposta aos mais variados questionamentos do cotidiano... </vt:lpstr>
      <vt:lpstr>Vejamos:          A mais longa caminhada só é possível passo a passo...</vt:lpstr>
      <vt:lpstr>O mais belo livro do mundo foi escrito letra por letra...  </vt:lpstr>
      <vt:lpstr>As mais violentas cachoeiras se formam de pequenas fontes...  </vt:lpstr>
      <vt:lpstr>Não fosse a gota não haveria chuvas...       O mais singelo ninho se fez de pequenos gravetos...</vt:lpstr>
      <vt:lpstr>Apresentação do PowerPoint</vt:lpstr>
      <vt:lpstr>As imensas dunas se compõem de minúsculos grãos de areia...</vt:lpstr>
      <vt:lpstr>Como já refere o adágio popular,</vt:lpstr>
      <vt:lpstr>É quase incrível imaginar que apenas sete notas musicais  Tenham dado vida    à"Ave Maria", de Bach,  e à"Aleluia", de Hendel... </vt:lpstr>
      <vt:lpstr>O brilhantismo de Einstein e  a ternura de Tereza de Calcutá    Tiveram que estagiar no período fetal...</vt:lpstr>
      <vt:lpstr>Nem mesmo Jesus, expressão  maior de Amor,     Dispensou a fragilidade do berço... </vt:lpstr>
      <vt:lpstr>Assim também, o mundo de paz, de harmonia e de amor com que tanto sonhamos só será construído a partir de Pequenos Gestos </vt:lpstr>
      <vt:lpstr>de compreensão, solidariedade,  respeito, ternura, fraternidade, benevolência, indulgência e perdão,  dia a dia... </vt:lpstr>
      <vt:lpstr>Ninguém pode mudar o mundo...   Mas podemos mudar uma pequena parcela dele...</vt:lpstr>
      <vt:lpstr>Esta parcela nós chamamos de "Eu".   Não é fácil nem rápido...</vt:lpstr>
      <vt:lpstr>Mas vale a pena tentar!   Vamos lá, não percamos a oportunidade... </vt:lpstr>
      <vt:lpstr>Texto: Fábio Azamor Imagens: Parque Nacional do Iguassú Música: Richard Clayderman – Aline.wave Formatação:  reinaldogp2000@yahoo.com.br Campinas 19/Abril/2014 </vt:lpstr>
      <vt:lpstr> WWW.SERGRASAN.COM/ REINALDO SLIDES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22</cp:revision>
  <dcterms:created xsi:type="dcterms:W3CDTF">2014-04-19T01:55:10Z</dcterms:created>
  <dcterms:modified xsi:type="dcterms:W3CDTF">2014-05-08T04:53:26Z</dcterms:modified>
</cp:coreProperties>
</file>