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8" r:id="rId2"/>
    <p:sldId id="256" r:id="rId3"/>
    <p:sldId id="270" r:id="rId4"/>
    <p:sldId id="257" r:id="rId5"/>
    <p:sldId id="271" r:id="rId6"/>
    <p:sldId id="272" r:id="rId7"/>
    <p:sldId id="291" r:id="rId8"/>
    <p:sldId id="273" r:id="rId9"/>
    <p:sldId id="274" r:id="rId10"/>
    <p:sldId id="275" r:id="rId11"/>
    <p:sldId id="276" r:id="rId12"/>
    <p:sldId id="277" r:id="rId13"/>
    <p:sldId id="261" r:id="rId14"/>
    <p:sldId id="264" r:id="rId15"/>
    <p:sldId id="260" r:id="rId16"/>
    <p:sldId id="262" r:id="rId17"/>
    <p:sldId id="267" r:id="rId18"/>
    <p:sldId id="266" r:id="rId19"/>
    <p:sldId id="278" r:id="rId20"/>
    <p:sldId id="265" r:id="rId21"/>
    <p:sldId id="282" r:id="rId22"/>
    <p:sldId id="288" r:id="rId23"/>
    <p:sldId id="289" r:id="rId24"/>
    <p:sldId id="290" r:id="rId25"/>
    <p:sldId id="269" r:id="rId26"/>
    <p:sldId id="283" r:id="rId27"/>
    <p:sldId id="286" r:id="rId28"/>
    <p:sldId id="284" r:id="rId29"/>
    <p:sldId id="285" r:id="rId30"/>
    <p:sldId id="287" r:id="rId3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00"/>
    <a:srgbClr val="CC0000"/>
    <a:srgbClr val="00FF99"/>
    <a:srgbClr val="66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504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8F4C2EA-4437-4955-8ABA-0738846D6123}" type="datetime1">
              <a:rPr lang="pt-BR"/>
              <a:pPr/>
              <a:t>08/05/2014</a:t>
            </a:fld>
            <a:endParaRPr lang="pt-BR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9C5DB8B-39F9-47E8-A057-418318AD085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40482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C10C593-287A-48F4-B3A6-284FAA1234CD}" type="datetime1">
              <a:rPr lang="pt-BR"/>
              <a:pPr/>
              <a:t>08/05/2014</a:t>
            </a:fld>
            <a:endParaRPr lang="pt-BR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C85AFE7-D441-4B64-95A6-F79C5CEDBEE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391392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FEF9FCAB-335A-4A8C-A8D4-521D85C8B5D4}" type="datetime1">
              <a:rPr lang="pt-BR"/>
              <a:pPr/>
              <a:t>08/05/2014</a:t>
            </a:fld>
            <a:endParaRPr lang="pt-BR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89E9A4-874E-4C4B-AA88-B1B60BDC3276}" type="slidenum">
              <a:rPr lang="pt-BR"/>
              <a:pPr/>
              <a:t>30</a:t>
            </a:fld>
            <a:endParaRPr lang="pt-BR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72470-1F06-46D0-A9D8-D94116B0A05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6111146"/>
      </p:ext>
    </p:extLst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D7C7BE-4357-4E49-A50C-8E32A5DEA06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8397948"/>
      </p:ext>
    </p:extLst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51629-3FF0-41F7-873E-2741C939258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7362593"/>
      </p:ext>
    </p:extLst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79B76F-D29B-4642-AA2A-D783A21D784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377146"/>
      </p:ext>
    </p:extLst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88B6F0-5A93-47D8-B18C-FDEAED97984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220324"/>
      </p:ext>
    </p:extLst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B44375-9EB5-45D0-BD06-6B908F7D08C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3579658"/>
      </p:ext>
    </p:extLst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8A4974-C32E-4A01-A0F8-80EB4D3619E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979227"/>
      </p:ext>
    </p:extLst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54ADFC-659D-43CC-96E6-3F63AF9DE1A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3229990"/>
      </p:ext>
    </p:extLst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D2E607-DAB0-4710-9700-7E358A6B47C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2487843"/>
      </p:ext>
    </p:extLst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3859E-E2AE-478D-A17C-833F0C8BF3C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2463388"/>
      </p:ext>
    </p:extLst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9AF16C-0CA9-4B91-9EE3-58685AD5408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7715385"/>
      </p:ext>
    </p:extLst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68F840-0E4B-4EB7-BE8B-C0CD900780C4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58329-6FBA-4782-9433-AD1ECF6121BF}" type="datetime1">
              <a:rPr lang="pt-BR"/>
              <a:pPr/>
              <a:t>08/05/2014</a:t>
            </a:fld>
            <a:endParaRPr lang="pt-BR"/>
          </a:p>
        </p:txBody>
      </p:sp>
      <p:sp>
        <p:nvSpPr>
          <p:cNvPr id="12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08A19-9867-40DE-8696-BA74E56A5CFB}" type="slidenum">
              <a:rPr lang="pt-BR"/>
              <a:pPr/>
              <a:t>1</a:t>
            </a:fld>
            <a:endParaRPr lang="pt-BR"/>
          </a:p>
        </p:txBody>
      </p:sp>
      <p:pic>
        <p:nvPicPr>
          <p:cNvPr id="4105" name="Picture 9" descr="milho pipoc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38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milho pipoc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38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milho pipoc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0"/>
            <a:ext cx="4572000" cy="338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milho pipoc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81300"/>
            <a:ext cx="4572000" cy="338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milho pipoc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73450"/>
            <a:ext cx="4572000" cy="338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milho pipoc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73450"/>
            <a:ext cx="4572000" cy="338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0" y="1412875"/>
            <a:ext cx="9144000" cy="463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2900" b="1">
                <a:solidFill>
                  <a:srgbClr val="6600FF"/>
                </a:solidFill>
                <a:latin typeface="Lucida Calligraphy" pitchFamily="66" charset="0"/>
              </a:rPr>
              <a:t>Milho de PIPOCA</a:t>
            </a:r>
            <a:r>
              <a:rPr lang="pt-BR" sz="4000" b="1">
                <a:latin typeface="Lucida Calligraphy" pitchFamily="66" charset="0"/>
              </a:rPr>
              <a:t/>
            </a:r>
            <a:br>
              <a:rPr lang="pt-BR" sz="4000" b="1">
                <a:latin typeface="Lucida Calligraphy" pitchFamily="66" charset="0"/>
              </a:rPr>
            </a:br>
            <a:endParaRPr lang="pt-BR" sz="4000" b="1">
              <a:latin typeface="Lucida Calligraphy" pitchFamily="66" charset="0"/>
            </a:endParaRP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-3348038" y="6858000"/>
            <a:ext cx="12492038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sz="4800" b="1" i="1"/>
              <a:t>Ligue  o</a:t>
            </a:r>
            <a:r>
              <a:rPr lang="pt-BR" sz="4800" b="1" i="1">
                <a:latin typeface="Arial Unicode MS" pitchFamily="34" charset="-128"/>
              </a:rPr>
              <a:t>  som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-541338" y="7175500"/>
            <a:ext cx="9685338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sz="4800" b="1" i="1"/>
              <a:t>Transição automática de slides</a:t>
            </a:r>
          </a:p>
        </p:txBody>
      </p:sp>
    </p:spTree>
  </p:cSld>
  <p:clrMapOvr>
    <a:masterClrMapping/>
  </p:clrMapOvr>
  <p:transition advTm="7000">
    <p:sndAc>
      <p:stSnd>
        <p:snd r:embed="rId2" name="Chopin - Nocturne n.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2" name="Picture 4" descr="milho_pipo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5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39750" y="765175"/>
            <a:ext cx="80645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3600" b="1">
                <a:solidFill>
                  <a:srgbClr val="FFFF00"/>
                </a:solidFill>
              </a:rPr>
              <a:t>Milho de pipoca que não passa pelo fogo continua a ser milho para sempre.</a:t>
            </a:r>
            <a:r>
              <a:rPr lang="pt-BR" sz="3600" b="1"/>
              <a:t/>
            </a:r>
            <a:br>
              <a:rPr lang="pt-BR" sz="3600" b="1"/>
            </a:br>
            <a:r>
              <a:rPr lang="pt-BR" b="1"/>
              <a:t/>
            </a:r>
            <a:br>
              <a:rPr lang="pt-BR" b="1"/>
            </a:br>
            <a:endParaRPr lang="pt-BR" b="1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Slid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58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0" y="404813"/>
            <a:ext cx="91440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800" b="1"/>
              <a:t>Assim acontece com a gente.</a:t>
            </a:r>
            <a:r>
              <a:rPr lang="pt-BR" sz="4000" b="1"/>
              <a:t/>
            </a:r>
            <a:br>
              <a:rPr lang="pt-BR" sz="4000" b="1"/>
            </a:br>
            <a:r>
              <a:rPr lang="pt-BR" b="1"/>
              <a:t/>
            </a:r>
            <a:br>
              <a:rPr lang="pt-BR" b="1"/>
            </a:br>
            <a:endParaRPr lang="pt-BR" b="1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milho_pipoc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50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79388" y="1268413"/>
            <a:ext cx="8785225" cy="399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800" b="1">
                <a:solidFill>
                  <a:schemeClr val="bg1"/>
                </a:solidFill>
                <a:latin typeface="Lucida Calligraphy" pitchFamily="66" charset="0"/>
              </a:rPr>
              <a:t>As grandes transformações acontecem quando passamos pelo fogo.</a:t>
            </a:r>
            <a:br>
              <a:rPr lang="pt-BR" sz="4800" b="1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pt-BR" sz="3200" b="1"/>
              <a:t/>
            </a:r>
            <a:br>
              <a:rPr lang="pt-BR" sz="3200" b="1"/>
            </a:br>
            <a:endParaRPr lang="pt-BR" sz="3200" b="1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Slide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0" y="549275"/>
            <a:ext cx="9144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3600" b="1">
                <a:solidFill>
                  <a:schemeClr val="bg1"/>
                </a:solidFill>
              </a:rPr>
              <a:t>Quem não passa pelo fogo, fica do mesmo jeito a vida inteira.</a:t>
            </a:r>
            <a:r>
              <a:rPr lang="pt-BR" sz="3600" b="1"/>
              <a:t> 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Slide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0" y="333375"/>
            <a:ext cx="5508625" cy="557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sz="6000" b="1">
                <a:solidFill>
                  <a:srgbClr val="FF0066"/>
                </a:solidFill>
              </a:rPr>
              <a:t>São pessoas de uma mesmice </a:t>
            </a:r>
          </a:p>
          <a:p>
            <a:r>
              <a:rPr lang="pt-BR" sz="6000" b="1">
                <a:solidFill>
                  <a:srgbClr val="FF0066"/>
                </a:solidFill>
              </a:rPr>
              <a:t>e uma     dureza assombrosas</a:t>
            </a:r>
            <a:r>
              <a:rPr lang="pt-BR" sz="4800" b="1">
                <a:solidFill>
                  <a:srgbClr val="FF0066"/>
                </a:solidFill>
              </a:rPr>
              <a:t>.</a:t>
            </a:r>
            <a:r>
              <a:rPr lang="pt-BR" sz="4400" b="1">
                <a:solidFill>
                  <a:srgbClr val="FF0066"/>
                </a:solidFill>
              </a:rPr>
              <a:t> 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Slide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0" y="333375"/>
            <a:ext cx="4140200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800" b="1">
                <a:solidFill>
                  <a:srgbClr val="6600FF"/>
                </a:solidFill>
              </a:rPr>
              <a:t>Só que elas não percebem e acham que seu jeito de ser é o melhor jeito de ser.</a:t>
            </a:r>
            <a:r>
              <a:rPr lang="pt-BR" sz="4400" b="1">
                <a:solidFill>
                  <a:srgbClr val="6600FF"/>
                </a:solidFill>
              </a:rPr>
              <a:t> </a:t>
            </a:r>
            <a:endParaRPr lang="pt-BR" sz="4400">
              <a:solidFill>
                <a:srgbClr val="6600FF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395288" y="260350"/>
            <a:ext cx="8424862" cy="338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800" b="1">
                <a:solidFill>
                  <a:srgbClr val="FFFF00"/>
                </a:solidFill>
                <a:latin typeface="Lucida Calligraphy" pitchFamily="66" charset="0"/>
              </a:rPr>
              <a:t>Mas,</a:t>
            </a:r>
          </a:p>
          <a:p>
            <a:pPr algn="ctr">
              <a:spcBef>
                <a:spcPct val="50000"/>
              </a:spcBef>
            </a:pPr>
            <a:r>
              <a:rPr lang="pt-BR" sz="4800" b="1">
                <a:solidFill>
                  <a:srgbClr val="FFFF00"/>
                </a:solidFill>
                <a:latin typeface="Lucida Calligraphy" pitchFamily="66" charset="0"/>
              </a:rPr>
              <a:t>de repente, vem o fogo.</a:t>
            </a:r>
            <a:br>
              <a:rPr lang="pt-BR" sz="4800" b="1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pt-BR" sz="4800" b="1">
                <a:latin typeface="Lucida Calligraphy" pitchFamily="66" charset="0"/>
              </a:rPr>
              <a:t/>
            </a:r>
            <a:br>
              <a:rPr lang="pt-BR" sz="4800" b="1">
                <a:latin typeface="Lucida Calligraphy" pitchFamily="66" charset="0"/>
              </a:rPr>
            </a:br>
            <a:endParaRPr lang="pt-BR" sz="4800" b="1">
              <a:latin typeface="Lucida Calligraphy" pitchFamily="66" charset="0"/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395288" y="260350"/>
            <a:ext cx="8424862" cy="390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800" b="1">
                <a:solidFill>
                  <a:schemeClr val="bg1"/>
                </a:solidFill>
                <a:latin typeface="Lucida Calligraphy" pitchFamily="66" charset="0"/>
              </a:rPr>
              <a:t>O fogo é quando a vida nos lança numa situação que nunca imaginamos:</a:t>
            </a:r>
            <a:r>
              <a:rPr lang="pt-BR" b="1">
                <a:solidFill>
                  <a:schemeClr val="bg1"/>
                </a:solidFill>
              </a:rPr>
              <a:t> </a:t>
            </a:r>
            <a:r>
              <a:rPr lang="pt-BR" sz="10600" b="1">
                <a:solidFill>
                  <a:schemeClr val="bg1"/>
                </a:solidFill>
              </a:rPr>
              <a:t>a dor.</a:t>
            </a:r>
            <a:r>
              <a:rPr lang="pt-BR" sz="10600">
                <a:solidFill>
                  <a:schemeClr val="bg1"/>
                </a:solidFill>
              </a:rPr>
              <a:t> </a:t>
            </a:r>
            <a:endParaRPr lang="pt-BR" sz="22900" b="1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Imagem2b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88913"/>
            <a:ext cx="5464175" cy="650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0" y="476250"/>
            <a:ext cx="3419475" cy="618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000" b="1">
                <a:solidFill>
                  <a:srgbClr val="FFFF00"/>
                </a:solidFill>
              </a:rPr>
              <a:t>Pode ser fogo de fora: perder um amor, perder um filho, o pai, a mãe, perder o emprego ou ficar pobre.</a:t>
            </a:r>
            <a:br>
              <a:rPr lang="pt-BR" sz="4000" b="1">
                <a:solidFill>
                  <a:srgbClr val="FFFF00"/>
                </a:solidFill>
              </a:rPr>
            </a:br>
            <a:endParaRPr lang="pt-BR" sz="40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m2b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4608512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5003800" y="765175"/>
            <a:ext cx="3889375" cy="557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000" b="1">
                <a:solidFill>
                  <a:srgbClr val="FFFF00"/>
                </a:solidFill>
              </a:rPr>
              <a:t>Pode ser fogo de dentro: pânico, medo, ansiedade, depressão ou sofrimento, cujas causas ignoramos.</a:t>
            </a:r>
            <a:br>
              <a:rPr lang="pt-BR" sz="4000" b="1">
                <a:solidFill>
                  <a:srgbClr val="FFFF00"/>
                </a:solidFill>
              </a:rPr>
            </a:br>
            <a:endParaRPr lang="pt-BR" sz="40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0" y="333375"/>
            <a:ext cx="363537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800" b="1">
                <a:solidFill>
                  <a:schemeClr val="bg1"/>
                </a:solidFill>
                <a:latin typeface="Script MT Bold" pitchFamily="66" charset="0"/>
              </a:rPr>
              <a:t>Há sempre o recurso do remédio: apagar o fogo!</a:t>
            </a:r>
            <a:r>
              <a:rPr lang="pt-BR" sz="4800" b="1">
                <a:solidFill>
                  <a:srgbClr val="FFFF00"/>
                </a:solidFill>
                <a:latin typeface="Script MT Bold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pt-BR" sz="4800" b="1">
                <a:latin typeface="Script MT Bold" pitchFamily="66" charset="0"/>
              </a:rPr>
              <a:t>Sem fogo o sofrimento diminui. 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6to4ze93hxd4cncorhprpafs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84213" y="260350"/>
            <a:ext cx="7559675" cy="265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400" b="1">
                <a:solidFill>
                  <a:srgbClr val="FFFF00"/>
                </a:solidFill>
              </a:rPr>
              <a:t>Com isso, a possibilidade da grande transformação também.</a:t>
            </a:r>
            <a:br>
              <a:rPr lang="pt-BR" sz="4400" b="1">
                <a:solidFill>
                  <a:srgbClr val="FFFF00"/>
                </a:solidFill>
              </a:rPr>
            </a:br>
            <a:r>
              <a:rPr lang="pt-BR" b="1"/>
              <a:t/>
            </a:r>
            <a:br>
              <a:rPr lang="pt-BR" b="1"/>
            </a:br>
            <a:endParaRPr lang="pt-BR" b="1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ipoca-g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0" y="404813"/>
            <a:ext cx="9144000" cy="375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800" b="1">
                <a:solidFill>
                  <a:srgbClr val="CC0000"/>
                </a:solidFill>
              </a:rPr>
              <a:t>Imagino que a pobre pipoca, fechada dentro da panela, lá dentro cada vez mais quente, pensa que sua hora chegou: vai morrer.</a:t>
            </a:r>
            <a:r>
              <a:rPr lang="pt-BR" sz="4800">
                <a:solidFill>
                  <a:srgbClr val="CC0000"/>
                </a:solidFill>
              </a:rPr>
              <a:t> 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ILHO PIPOCA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0" y="1557338"/>
            <a:ext cx="9144000" cy="3776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400" b="1"/>
              <a:t>Dentro de sua casca dura,</a:t>
            </a:r>
          </a:p>
          <a:p>
            <a:pPr algn="ctr">
              <a:spcBef>
                <a:spcPct val="50000"/>
              </a:spcBef>
            </a:pPr>
            <a:r>
              <a:rPr lang="pt-BR" sz="4400" b="1"/>
              <a:t>fechada em si mesma, </a:t>
            </a:r>
          </a:p>
          <a:p>
            <a:pPr algn="ctr">
              <a:spcBef>
                <a:spcPct val="50000"/>
              </a:spcBef>
            </a:pPr>
            <a:r>
              <a:rPr lang="pt-BR" sz="4400" b="1"/>
              <a:t>ela não pode imaginar </a:t>
            </a:r>
          </a:p>
          <a:p>
            <a:pPr algn="ctr">
              <a:spcBef>
                <a:spcPct val="50000"/>
              </a:spcBef>
            </a:pPr>
            <a:r>
              <a:rPr lang="pt-BR" sz="4400" b="1"/>
              <a:t>um destino diferente para si.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5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0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6253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31813"/>
            <a:ext cx="8642350" cy="632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148263" y="2498725"/>
            <a:ext cx="3744912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000" b="1">
                <a:solidFill>
                  <a:srgbClr val="6600FF"/>
                </a:solidFill>
              </a:rPr>
              <a:t>Não pode imaginar a transformação que está sendo preparada para ela.</a:t>
            </a:r>
            <a:r>
              <a:rPr lang="pt-BR" sz="4000">
                <a:solidFill>
                  <a:srgbClr val="6600FF"/>
                </a:solidFill>
              </a:rPr>
              <a:t>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0" y="404813"/>
            <a:ext cx="3563938" cy="557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6000" b="1">
                <a:solidFill>
                  <a:srgbClr val="FFFF00"/>
                </a:solidFill>
              </a:rPr>
              <a:t>A pipoca não imagina aquilo de que ela é capaz.</a:t>
            </a:r>
            <a:r>
              <a:rPr lang="pt-BR" sz="6000">
                <a:solidFill>
                  <a:srgbClr val="FFFF00"/>
                </a:solidFill>
              </a:rPr>
              <a:t> </a:t>
            </a:r>
          </a:p>
        </p:txBody>
      </p:sp>
      <p:pic>
        <p:nvPicPr>
          <p:cNvPr id="13318" name="Picture 6" descr="milho pipoc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0"/>
            <a:ext cx="5219700" cy="386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milho pipoc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994025"/>
            <a:ext cx="5219700" cy="386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ipoque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0" y="4005263"/>
            <a:ext cx="9144000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000" b="1">
                <a:solidFill>
                  <a:srgbClr val="00FF99"/>
                </a:solidFill>
              </a:rPr>
              <a:t>Aí, sem aviso prévio, pelo poder do fogo a grande transformação acontece: BUM!</a:t>
            </a:r>
            <a:r>
              <a:rPr lang="pt-BR" sz="4000">
                <a:solidFill>
                  <a:srgbClr val="00FF99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pt-BR" sz="4000">
              <a:solidFill>
                <a:srgbClr val="00FF99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ipoca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0" y="981075"/>
            <a:ext cx="40671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/>
              <a:t> </a:t>
            </a:r>
            <a:endParaRPr lang="pt-BR" sz="4400">
              <a:solidFill>
                <a:srgbClr val="FFFF00"/>
              </a:solidFill>
            </a:endParaRP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0" y="620713"/>
            <a:ext cx="4427538" cy="6456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400" b="1">
                <a:solidFill>
                  <a:schemeClr val="bg1"/>
                </a:solidFill>
              </a:rPr>
              <a:t>E ela aparece como uma outra coisa completamente diferente, algo que ela mesma nunca havia sonhado.</a:t>
            </a:r>
            <a:r>
              <a:rPr lang="pt-BR" sz="4400"/>
              <a:t> </a:t>
            </a:r>
          </a:p>
          <a:p>
            <a:pPr algn="ctr">
              <a:spcBef>
                <a:spcPct val="50000"/>
              </a:spcBef>
            </a:pPr>
            <a:endParaRPr lang="pt-BR" sz="440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ipomi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61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0"/>
            <a:ext cx="291623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pt-BR" sz="5400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50825" y="1557338"/>
            <a:ext cx="3457575" cy="503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3600" b="1">
                <a:solidFill>
                  <a:schemeClr val="bg1"/>
                </a:solidFill>
              </a:rPr>
              <a:t>Bom, mas ainda temos o piruá, que é o milho de pipoca que se recusa a estourar.</a:t>
            </a:r>
            <a:br>
              <a:rPr lang="pt-BR" sz="3600" b="1">
                <a:solidFill>
                  <a:schemeClr val="bg1"/>
                </a:solidFill>
              </a:rPr>
            </a:br>
            <a:r>
              <a:rPr lang="pt-BR" sz="3600" b="1">
                <a:solidFill>
                  <a:schemeClr val="bg1"/>
                </a:solidFill>
              </a:rPr>
              <a:t/>
            </a:r>
            <a:br>
              <a:rPr lang="pt-BR" sz="3600" b="1">
                <a:solidFill>
                  <a:schemeClr val="bg1"/>
                </a:solidFill>
              </a:rPr>
            </a:br>
            <a:endParaRPr lang="pt-BR" sz="3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0" y="260350"/>
            <a:ext cx="91440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400" b="1">
                <a:solidFill>
                  <a:schemeClr val="bg1"/>
                </a:solidFill>
              </a:rPr>
              <a:t>São como aquelas pessoas que, por mais que o fogo esquente, se recusam a mudar.</a:t>
            </a:r>
            <a:r>
              <a:rPr lang="pt-BR" sz="4400">
                <a:solidFill>
                  <a:schemeClr val="bg1"/>
                </a:solidFill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pt-BR" b="1"/>
              <a:t>.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0" y="260350"/>
            <a:ext cx="9144000" cy="2287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800" b="1">
                <a:solidFill>
                  <a:schemeClr val="bg1"/>
                </a:solidFill>
              </a:rPr>
              <a:t>Elas acham que não pode existir coisa mais maravilhosa do que o jeito delas serem.</a:t>
            </a:r>
            <a:endParaRPr lang="pt-BR" sz="117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684213" y="260350"/>
            <a:ext cx="78486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5400" b="1">
                <a:solidFill>
                  <a:srgbClr val="FFFF00"/>
                </a:solidFill>
              </a:rPr>
              <a:t>A presunção e o medo são a dura casca do milho que não estoura.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0" y="260350"/>
            <a:ext cx="9144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/>
              <a:t>. </a:t>
            </a:r>
            <a:r>
              <a:rPr lang="pt-BR" sz="5400" b="1">
                <a:solidFill>
                  <a:schemeClr val="bg1"/>
                </a:solidFill>
              </a:rPr>
              <a:t>No entanto, o destino delas é triste, já que ficarão duras a vida inteira.</a:t>
            </a:r>
            <a:r>
              <a:rPr lang="pt-BR" sz="54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pipo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4724400"/>
            <a:ext cx="9144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000" b="1"/>
              <a:t>Não vão se transformar na flor branca, macia e nutritiva.</a:t>
            </a:r>
            <a:r>
              <a:rPr lang="pt-BR"/>
              <a:t>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755650" y="3284538"/>
            <a:ext cx="7561263" cy="247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6000" b="1">
                <a:solidFill>
                  <a:srgbClr val="00FF99"/>
                </a:solidFill>
              </a:rPr>
              <a:t>Não vão dar alegria para ninguém.</a:t>
            </a:r>
            <a:br>
              <a:rPr lang="pt-BR" sz="6000" b="1">
                <a:solidFill>
                  <a:srgbClr val="00FF99"/>
                </a:solidFill>
              </a:rPr>
            </a:br>
            <a:r>
              <a:rPr lang="pt-BR" b="1"/>
              <a:t/>
            </a:r>
            <a:br>
              <a:rPr lang="pt-BR" b="1"/>
            </a:br>
            <a:endParaRPr lang="pt-BR" b="1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2049259123_183a05d1f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23850" y="3789363"/>
            <a:ext cx="8496300" cy="228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4800" b="1">
                <a:solidFill>
                  <a:srgbClr val="00FF99"/>
                </a:solidFill>
                <a:latin typeface="Lucida Calligraphy" pitchFamily="66" charset="0"/>
              </a:rPr>
              <a:t>Em vez de sofrer pelas modificações que ainda não consegue,</a:t>
            </a:r>
            <a:r>
              <a:rPr lang="pt-BR" sz="4800">
                <a:solidFill>
                  <a:srgbClr val="00FF99"/>
                </a:solidFill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4800" b="1">
                <a:solidFill>
                  <a:srgbClr val="CC0000"/>
                </a:solidFill>
              </a:rPr>
              <a:t>sinta-se grato(a) pelas mudanças que já realizou.</a:t>
            </a:r>
          </a:p>
          <a:p>
            <a:pPr algn="ctr"/>
            <a:endParaRPr lang="pt-BR" sz="4800" b="1">
              <a:solidFill>
                <a:srgbClr val="FFFF00"/>
              </a:solidFill>
            </a:endParaRPr>
          </a:p>
          <a:p>
            <a:pPr algn="ctr"/>
            <a:endParaRPr lang="pt-BR" sz="4800" b="1">
              <a:solidFill>
                <a:srgbClr val="00FF99"/>
              </a:solidFill>
            </a:endParaRPr>
          </a:p>
          <a:p>
            <a:pPr algn="ctr"/>
            <a:endParaRPr lang="pt-BR" sz="4800" b="1">
              <a:solidFill>
                <a:srgbClr val="00FF99"/>
              </a:solidFill>
            </a:endParaRPr>
          </a:p>
          <a:p>
            <a:pPr algn="ctr"/>
            <a:r>
              <a:rPr lang="pt-BR" sz="4800" b="1">
                <a:solidFill>
                  <a:srgbClr val="CC0000"/>
                </a:solidFill>
              </a:rPr>
              <a:t>Amor e Paz para você!</a:t>
            </a:r>
            <a:br>
              <a:rPr lang="pt-BR" sz="4800" b="1">
                <a:solidFill>
                  <a:srgbClr val="CC0000"/>
                </a:solidFill>
              </a:rPr>
            </a:br>
            <a:r>
              <a:rPr lang="pt-BR" sz="4800" b="1">
                <a:solidFill>
                  <a:srgbClr val="00FF99"/>
                </a:solidFill>
              </a:rPr>
              <a:t/>
            </a:r>
            <a:br>
              <a:rPr lang="pt-BR" sz="4800" b="1">
                <a:solidFill>
                  <a:srgbClr val="00FF99"/>
                </a:solidFill>
              </a:rPr>
            </a:br>
            <a:endParaRPr lang="pt-BR" sz="4800" b="1">
              <a:solidFill>
                <a:srgbClr val="00FF99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1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1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1C9A-7335-47EE-BE42-AFC3E4C61C4D}" type="datetime1">
              <a:rPr lang="pt-BR"/>
              <a:pPr/>
              <a:t>08/05/2014</a:t>
            </a:fld>
            <a:endParaRPr lang="pt-BR"/>
          </a:p>
        </p:txBody>
      </p:sp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5496" y="476250"/>
            <a:ext cx="9108504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Imagens </a:t>
            </a:r>
            <a:r>
              <a:rPr lang="pt-BR" sz="2800" b="1" dirty="0">
                <a:solidFill>
                  <a:schemeClr val="bg1"/>
                </a:solidFill>
              </a:rPr>
              <a:t>; Internet e arquivo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</a:rPr>
              <a:t>Música ; Noturno Opus 9 Número 2</a:t>
            </a:r>
            <a:r>
              <a:rPr lang="pt-BR" sz="2800" dirty="0">
                <a:solidFill>
                  <a:schemeClr val="bg1"/>
                </a:solidFill>
              </a:rPr>
              <a:t> - </a:t>
            </a:r>
            <a:r>
              <a:rPr lang="pt-BR" sz="2800" b="1" dirty="0">
                <a:solidFill>
                  <a:schemeClr val="bg1"/>
                </a:solidFill>
              </a:rPr>
              <a:t>Chopin</a:t>
            </a:r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</a:rPr>
              <a:t>Texto ; Rubem Alves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</a:rPr>
              <a:t>Extraído do livro: O Amor que Acende a Lua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</a:rPr>
              <a:t>Formatação ; Reinaldo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</a:rPr>
              <a:t>Reinaldogp2000@yahoo.com.br 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10 </a:t>
            </a:r>
            <a:r>
              <a:rPr lang="pt-BR" sz="2800" b="1" dirty="0">
                <a:solidFill>
                  <a:schemeClr val="bg1"/>
                </a:solidFill>
              </a:rPr>
              <a:t>DE ABRIL DE </a:t>
            </a:r>
            <a:r>
              <a:rPr lang="pt-BR" sz="2800" b="1" dirty="0" smtClean="0">
                <a:solidFill>
                  <a:schemeClr val="bg1"/>
                </a:solidFill>
              </a:rPr>
              <a:t>2012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WWW.SERGRASAN.COM/REINALDOSLIDES</a:t>
            </a:r>
            <a:endParaRPr lang="pt-BR" sz="2800" b="1" dirty="0">
              <a:solidFill>
                <a:schemeClr val="bg1"/>
              </a:solidFill>
            </a:endParaRPr>
          </a:p>
        </p:txBody>
      </p:sp>
      <p:sp>
        <p:nvSpPr>
          <p:cNvPr id="33795" name="WordArt 3"/>
          <p:cNvSpPr>
            <a:spLocks noChangeArrowheads="1" noChangeShapeType="1" noTextEdit="1"/>
          </p:cNvSpPr>
          <p:nvPr/>
        </p:nvSpPr>
        <p:spPr bwMode="auto">
          <a:xfrm>
            <a:off x="2771775" y="4724400"/>
            <a:ext cx="3744913" cy="18002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pt-BR" sz="3600" kern="10">
                <a:ln w="9525">
                  <a:round/>
                  <a:headEnd/>
                  <a:tailEnd/>
                </a:ln>
                <a:solidFill>
                  <a:srgbClr val="FF0066"/>
                </a:solidFill>
                <a:latin typeface="Times New Roman"/>
                <a:cs typeface="Times New Roman"/>
              </a:rPr>
              <a:t>F I M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180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 animBg="1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</TotalTime>
  <Words>469</Words>
  <Application>Microsoft Office PowerPoint</Application>
  <PresentationFormat>Apresentação na tela (4:3)</PresentationFormat>
  <Paragraphs>56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1" baseType="lpstr"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Reinaldo</dc:creator>
  <cp:lastModifiedBy>Reinaldo</cp:lastModifiedBy>
  <cp:revision>15</cp:revision>
  <dcterms:created xsi:type="dcterms:W3CDTF">2012-04-01T14:34:43Z</dcterms:created>
  <dcterms:modified xsi:type="dcterms:W3CDTF">2014-05-08T04:13:56Z</dcterms:modified>
</cp:coreProperties>
</file>