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2" r:id="rId2"/>
    <p:sldId id="259" r:id="rId3"/>
    <p:sldId id="257" r:id="rId4"/>
    <p:sldId id="256" r:id="rId5"/>
    <p:sldId id="258" r:id="rId6"/>
    <p:sldId id="260" r:id="rId7"/>
    <p:sldId id="263" r:id="rId8"/>
    <p:sldId id="265" r:id="rId9"/>
    <p:sldId id="287" r:id="rId10"/>
    <p:sldId id="266" r:id="rId11"/>
    <p:sldId id="281" r:id="rId12"/>
    <p:sldId id="267" r:id="rId13"/>
    <p:sldId id="268" r:id="rId14"/>
    <p:sldId id="272" r:id="rId15"/>
    <p:sldId id="286" r:id="rId16"/>
    <p:sldId id="270" r:id="rId17"/>
    <p:sldId id="273" r:id="rId18"/>
    <p:sldId id="275" r:id="rId19"/>
    <p:sldId id="284" r:id="rId20"/>
    <p:sldId id="276" r:id="rId21"/>
    <p:sldId id="277" r:id="rId22"/>
    <p:sldId id="278" r:id="rId23"/>
    <p:sldId id="279" r:id="rId24"/>
    <p:sldId id="269" r:id="rId25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3" autoAdjust="0"/>
    <p:restoredTop sz="94660"/>
  </p:normalViewPr>
  <p:slideViewPr>
    <p:cSldViewPr snapToGrid="0">
      <p:cViewPr varScale="1">
        <p:scale>
          <a:sx n="73" d="100"/>
          <a:sy n="73" d="100"/>
        </p:scale>
        <p:origin x="606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519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2C6C2D-2F6B-4250-A744-999242C23317}" type="datetimeFigureOut">
              <a:rPr lang="pt-BR" smtClean="0"/>
              <a:t>19/02/2019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33ABE0-60FA-4F08-AA13-01C5E5241DE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645262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2C6C2D-2F6B-4250-A744-999242C23317}" type="datetimeFigureOut">
              <a:rPr lang="pt-BR" smtClean="0"/>
              <a:t>19/02/2019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33ABE0-60FA-4F08-AA13-01C5E5241DE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6634023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2C6C2D-2F6B-4250-A744-999242C23317}" type="datetimeFigureOut">
              <a:rPr lang="pt-BR" smtClean="0"/>
              <a:t>19/02/2019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33ABE0-60FA-4F08-AA13-01C5E5241DE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33701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2C6C2D-2F6B-4250-A744-999242C23317}" type="datetimeFigureOut">
              <a:rPr lang="pt-BR" smtClean="0"/>
              <a:t>19/02/2019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33ABE0-60FA-4F08-AA13-01C5E5241DE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384951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2C6C2D-2F6B-4250-A744-999242C23317}" type="datetimeFigureOut">
              <a:rPr lang="pt-BR" smtClean="0"/>
              <a:t>19/02/2019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33ABE0-60FA-4F08-AA13-01C5E5241DE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4599029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2C6C2D-2F6B-4250-A744-999242C23317}" type="datetimeFigureOut">
              <a:rPr lang="pt-BR" smtClean="0"/>
              <a:t>19/02/2019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33ABE0-60FA-4F08-AA13-01C5E5241DE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91018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2C6C2D-2F6B-4250-A744-999242C23317}" type="datetimeFigureOut">
              <a:rPr lang="pt-BR" smtClean="0"/>
              <a:t>19/02/2019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33ABE0-60FA-4F08-AA13-01C5E5241DE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296779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2C6C2D-2F6B-4250-A744-999242C23317}" type="datetimeFigureOut">
              <a:rPr lang="pt-BR" smtClean="0"/>
              <a:t>19/02/2019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33ABE0-60FA-4F08-AA13-01C5E5241DE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803623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2C6C2D-2F6B-4250-A744-999242C23317}" type="datetimeFigureOut">
              <a:rPr lang="pt-BR" smtClean="0"/>
              <a:t>19/02/2019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33ABE0-60FA-4F08-AA13-01C5E5241DE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257595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2C6C2D-2F6B-4250-A744-999242C23317}" type="datetimeFigureOut">
              <a:rPr lang="pt-BR" smtClean="0"/>
              <a:t>19/02/2019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33ABE0-60FA-4F08-AA13-01C5E5241DE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271038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2C6C2D-2F6B-4250-A744-999242C23317}" type="datetimeFigureOut">
              <a:rPr lang="pt-BR" smtClean="0"/>
              <a:t>19/02/2019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33ABE0-60FA-4F08-AA13-01C5E5241DE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513358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2C6C2D-2F6B-4250-A744-999242C23317}" type="datetimeFigureOut">
              <a:rPr lang="pt-BR" smtClean="0"/>
              <a:t>19/02/2019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833ABE0-60FA-4F08-AA13-01C5E5241DE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694982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gif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4.gif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3.gif"/><Relationship Id="rId5" Type="http://schemas.openxmlformats.org/officeDocument/2006/relationships/image" Target="../media/image2.png"/><Relationship Id="rId4" Type="http://schemas.openxmlformats.org/officeDocument/2006/relationships/image" Target="../media/image1.JPG"/><Relationship Id="rId9" Type="http://schemas.openxmlformats.org/officeDocument/2006/relationships/image" Target="../media/image6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8403"/>
            <a:ext cx="12192000" cy="6858000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 rot="20542881">
            <a:off x="674242" y="1967294"/>
            <a:ext cx="8832955" cy="2092964"/>
          </a:xfrm>
          <a:prstGeom prst="rect">
            <a:avLst/>
          </a:prstGeom>
        </p:spPr>
        <p:txBody>
          <a:bodyPr wrap="square">
            <a:prstTxWarp prst="textInflate">
              <a:avLst/>
            </a:prstTxWarp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9600" b="1" dirty="0" err="1" smtClean="0">
                <a:ln w="57150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Forte" panose="03060902040502070203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SENSiBiLiDADE</a:t>
            </a:r>
            <a:endParaRPr lang="pt-BR" sz="4800" b="1" dirty="0">
              <a:ln w="57150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Forte" panose="03060902040502070203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3117" y="5902264"/>
            <a:ext cx="2342334" cy="524113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57024" y="-587828"/>
            <a:ext cx="3914775" cy="569425"/>
          </a:xfrm>
          <a:prstGeom prst="rect">
            <a:avLst/>
          </a:prstGeom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57024" y="5841037"/>
            <a:ext cx="3895725" cy="523875"/>
          </a:xfrm>
          <a:prstGeom prst="rect">
            <a:avLst/>
          </a:prstGeom>
        </p:spPr>
      </p:pic>
      <p:pic>
        <p:nvPicPr>
          <p:cNvPr id="7" name="Enrique Chia -ADORO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2943768" y="5816777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58654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1722"/>
    </mc:Choice>
    <mc:Fallback xmlns="">
      <p:transition spd="slow" advTm="2172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5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6001"/>
                            </p:stCondLst>
                            <p:childTnLst>
                              <p:par>
                                <p:cTn id="18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9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5" showWhenStopped="0">
                <p:cTn id="2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1"/>
            <a:ext cx="12377783" cy="6962503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3048000" y="2691298"/>
            <a:ext cx="6096000" cy="1973297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3600" b="1" dirty="0">
                <a:ln w="22225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latin typeface="Forte" panose="03060902040502070203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“Ser sensível nesse mundo requer muita coragem. </a:t>
            </a:r>
            <a:endParaRPr lang="pt-BR" sz="3600" b="1" dirty="0" smtClean="0">
              <a:ln w="22225">
                <a:solidFill>
                  <a:srgbClr val="FF0000"/>
                </a:solidFill>
                <a:prstDash val="solid"/>
              </a:ln>
              <a:solidFill>
                <a:srgbClr val="FFFF00"/>
              </a:solidFill>
              <a:latin typeface="Forte" panose="03060902040502070203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3600" b="1" dirty="0" smtClean="0">
                <a:ln w="22225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latin typeface="Forte" panose="03060902040502070203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Muita</a:t>
            </a:r>
            <a:r>
              <a:rPr lang="pt-BR" sz="3600" b="1" dirty="0">
                <a:ln w="22225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latin typeface="Forte" panose="03060902040502070203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pt-BR" sz="3600" b="1" dirty="0" smtClean="0">
                <a:ln w="22225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latin typeface="Forte" panose="03060902040502070203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Todo </a:t>
            </a:r>
            <a:r>
              <a:rPr lang="pt-BR" sz="3600" b="1" dirty="0">
                <a:ln w="22225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latin typeface="Forte" panose="03060902040502070203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dia. </a:t>
            </a:r>
            <a:endParaRPr lang="pt-BR" sz="1400" b="1" dirty="0">
              <a:ln w="22225">
                <a:solidFill>
                  <a:srgbClr val="FF0000"/>
                </a:solidFill>
                <a:prstDash val="solid"/>
              </a:ln>
              <a:solidFill>
                <a:srgbClr val="FFFF00"/>
              </a:solidFill>
              <a:latin typeface="Forte" panose="03060902040502070203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274338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003"/>
    </mc:Choice>
    <mc:Fallback xmlns="">
      <p:transition spd="slow" advTm="1200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2943497" y="3061677"/>
            <a:ext cx="6096000" cy="2463495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3600" b="1" dirty="0">
                <a:ln w="22225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latin typeface="Forte" panose="03060902040502070203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Esse jeito de </a:t>
            </a:r>
            <a:r>
              <a:rPr lang="pt-BR" sz="3600" b="1" dirty="0" smtClean="0">
                <a:ln w="22225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latin typeface="Forte" panose="03060902040502070203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ver </a:t>
            </a:r>
            <a:r>
              <a:rPr lang="pt-BR" sz="3600" b="1" dirty="0">
                <a:ln w="22225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latin typeface="Forte" panose="03060902040502070203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além dos olhos, de </a:t>
            </a:r>
            <a:r>
              <a:rPr lang="pt-BR" sz="3600" b="1" dirty="0" smtClean="0">
                <a:ln w="22225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latin typeface="Forte" panose="03060902040502070203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ouvir </a:t>
            </a:r>
            <a:r>
              <a:rPr lang="pt-BR" sz="3600" b="1" dirty="0">
                <a:ln w="22225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latin typeface="Forte" panose="03060902040502070203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além dos </a:t>
            </a:r>
            <a:r>
              <a:rPr lang="pt-BR" sz="3600" b="1" dirty="0" err="1" smtClean="0">
                <a:ln w="22225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latin typeface="Forte" panose="03060902040502070203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uvidos</a:t>
            </a:r>
            <a:r>
              <a:rPr lang="pt-BR" sz="3600" b="1" dirty="0">
                <a:ln w="22225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latin typeface="Forte" panose="03060902040502070203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, de sentir a textura do sentimento alheio </a:t>
            </a:r>
            <a:endParaRPr lang="pt-BR" sz="1400" b="1" dirty="0">
              <a:ln w="22225">
                <a:solidFill>
                  <a:srgbClr val="FF0000"/>
                </a:solidFill>
                <a:prstDash val="solid"/>
              </a:ln>
              <a:solidFill>
                <a:srgbClr val="FFFF00"/>
              </a:solidFill>
              <a:latin typeface="Forte" panose="03060902040502070203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534414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884"/>
    </mc:Choice>
    <mc:Fallback xmlns="">
      <p:transition spd="slow" advTm="1488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5007429" y="3880018"/>
            <a:ext cx="6096000" cy="1830886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3600" b="1" dirty="0">
                <a:ln w="22225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latin typeface="Forte" panose="03060902040502070203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tão clara no próprio coração e tantas vezes até doer ou sorrir junto com toda sinceridade. </a:t>
            </a:r>
            <a:endParaRPr lang="pt-BR" sz="1400" b="1" dirty="0">
              <a:ln w="22225">
                <a:solidFill>
                  <a:srgbClr val="FF0000"/>
                </a:solidFill>
                <a:prstDash val="solid"/>
              </a:ln>
              <a:solidFill>
                <a:srgbClr val="FFFF00"/>
              </a:solidFill>
              <a:latin typeface="Forte" panose="03060902040502070203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074361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116"/>
    </mc:Choice>
    <mc:Fallback xmlns="">
      <p:transition spd="slow" advTm="1411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3048000" y="2736503"/>
            <a:ext cx="6096000" cy="2308324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BR" sz="3600" b="1" dirty="0">
                <a:ln w="22225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latin typeface="Forte" panose="03060902040502070203" pitchFamily="66" charset="0"/>
                <a:ea typeface="Calibri" panose="020F0502020204030204" pitchFamily="34" charset="0"/>
              </a:rPr>
              <a:t>Essa sensação, de vez em quando, de ser estrangeiro e não saber falar </a:t>
            </a:r>
            <a:endParaRPr lang="pt-BR" sz="3600" b="1" dirty="0" smtClean="0">
              <a:ln w="22225">
                <a:solidFill>
                  <a:srgbClr val="FF0000"/>
                </a:solidFill>
                <a:prstDash val="solid"/>
              </a:ln>
              <a:solidFill>
                <a:srgbClr val="FFFF00"/>
              </a:solidFill>
              <a:latin typeface="Forte" panose="03060902040502070203" pitchFamily="66" charset="0"/>
              <a:ea typeface="Calibri" panose="020F0502020204030204" pitchFamily="34" charset="0"/>
            </a:endParaRPr>
          </a:p>
          <a:p>
            <a:pPr algn="ctr"/>
            <a:r>
              <a:rPr lang="pt-BR" sz="3600" b="1" dirty="0" smtClean="0">
                <a:ln w="22225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latin typeface="Forte" panose="03060902040502070203" pitchFamily="66" charset="0"/>
                <a:ea typeface="Calibri" panose="020F0502020204030204" pitchFamily="34" charset="0"/>
              </a:rPr>
              <a:t>o </a:t>
            </a:r>
            <a:r>
              <a:rPr lang="pt-BR" sz="3600" b="1" dirty="0">
                <a:ln w="22225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latin typeface="Forte" panose="03060902040502070203" pitchFamily="66" charset="0"/>
                <a:ea typeface="Calibri" panose="020F0502020204030204" pitchFamily="34" charset="0"/>
              </a:rPr>
              <a:t>idioma local, </a:t>
            </a:r>
            <a:endParaRPr lang="pt-BR" sz="2400" b="1" dirty="0">
              <a:ln w="22225">
                <a:solidFill>
                  <a:srgbClr val="FF0000"/>
                </a:solidFill>
                <a:prstDash val="solid"/>
              </a:ln>
              <a:solidFill>
                <a:srgbClr val="FFFF00"/>
              </a:solidFill>
              <a:latin typeface="Forte" panose="03060902040502070203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983699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974"/>
    </mc:Choice>
    <mc:Fallback xmlns="">
      <p:transition spd="slow" advTm="2097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>
            <a:off x="5346116" y="1829717"/>
            <a:ext cx="6096000" cy="1870705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>
              <a:lnSpc>
                <a:spcPct val="107000"/>
              </a:lnSpc>
              <a:spcAft>
                <a:spcPts val="0"/>
              </a:spcAft>
            </a:pPr>
            <a:r>
              <a:rPr lang="pt-BR" sz="3600" b="1" dirty="0" smtClean="0">
                <a:ln w="22225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latin typeface="Forte" panose="03060902040502070203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de </a:t>
            </a:r>
            <a:r>
              <a:rPr lang="pt-BR" sz="3600" b="1" dirty="0">
                <a:ln w="22225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latin typeface="Forte" panose="03060902040502070203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ser meio ET</a:t>
            </a:r>
            <a:r>
              <a:rPr lang="pt-BR" sz="3600" b="1" dirty="0" smtClean="0">
                <a:ln w="22225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latin typeface="Forte" panose="03060902040502070203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,  </a:t>
            </a:r>
          </a:p>
          <a:p>
            <a:pPr lvl="0" algn="ctr">
              <a:lnSpc>
                <a:spcPct val="107000"/>
              </a:lnSpc>
              <a:spcAft>
                <a:spcPts val="0"/>
              </a:spcAft>
            </a:pPr>
            <a:r>
              <a:rPr lang="pt-BR" sz="3600" b="1" dirty="0" smtClean="0">
                <a:ln w="22225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latin typeface="Forte" panose="03060902040502070203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uma </a:t>
            </a:r>
            <a:r>
              <a:rPr lang="pt-BR" sz="3600" b="1" dirty="0">
                <a:ln w="22225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latin typeface="Forte" panose="03060902040502070203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espécie de sobrevivente de uma civilização extinta. </a:t>
            </a:r>
            <a:endParaRPr lang="pt-BR" sz="1400" b="1" dirty="0">
              <a:ln w="22225">
                <a:solidFill>
                  <a:srgbClr val="FF0000"/>
                </a:solidFill>
                <a:prstDash val="solid"/>
              </a:ln>
              <a:solidFill>
                <a:srgbClr val="FFFF00"/>
              </a:solidFill>
              <a:latin typeface="Forte" panose="03060902040502070203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518160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908"/>
    </mc:Choice>
    <mc:Fallback xmlns="">
      <p:transition spd="slow" advTm="1290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>
            <a:off x="3048000" y="3429000"/>
            <a:ext cx="6096000" cy="1238096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3600" b="1" dirty="0">
                <a:ln w="22225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latin typeface="Forte" panose="03060902040502070203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Essa intensidade toda em tempo de ternura minguada. </a:t>
            </a:r>
            <a:endParaRPr lang="pt-BR" sz="1400" b="1" dirty="0">
              <a:ln w="22225">
                <a:solidFill>
                  <a:srgbClr val="FF0000"/>
                </a:solidFill>
                <a:prstDash val="solid"/>
              </a:ln>
              <a:solidFill>
                <a:srgbClr val="FFFF00"/>
              </a:solidFill>
              <a:latin typeface="Forte" panose="03060902040502070203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160962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971"/>
    </mc:Choice>
    <mc:Fallback xmlns="">
      <p:transition spd="slow" advTm="1097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3057" cy="6858594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3047999" y="2460786"/>
            <a:ext cx="8068491" cy="12380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3600" b="1" dirty="0">
                <a:ln w="22225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latin typeface="Forte" panose="03060902040502070203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Esse amor tão vívido em terra em que a maioria </a:t>
            </a:r>
            <a:r>
              <a:rPr lang="pt-BR" sz="3600" b="1" dirty="0" smtClean="0">
                <a:ln w="22225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latin typeface="Forte" panose="03060902040502070203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parece</a:t>
            </a:r>
            <a:endParaRPr lang="pt-BR" sz="1400" b="1" dirty="0">
              <a:ln w="22225">
                <a:solidFill>
                  <a:srgbClr val="FF0000"/>
                </a:solidFill>
                <a:prstDash val="solid"/>
              </a:ln>
              <a:solidFill>
                <a:srgbClr val="FFFF00"/>
              </a:solidFill>
              <a:latin typeface="Forte" panose="03060902040502070203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54366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00"/>
    </mc:Choice>
    <mc:Fallback xmlns="">
      <p:transition spd="slow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4236720" y="1933856"/>
            <a:ext cx="6096000" cy="1380506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3600" b="1" dirty="0">
                <a:ln w="22225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latin typeface="Forte" panose="03060902040502070203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se </a:t>
            </a:r>
            <a:r>
              <a:rPr lang="pt-BR" sz="3600" b="1" dirty="0" smtClean="0">
                <a:ln w="22225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latin typeface="Forte" panose="03060902040502070203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assustar </a:t>
            </a:r>
            <a:r>
              <a:rPr lang="pt-BR" sz="3600" b="1" dirty="0">
                <a:ln w="22225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latin typeface="Forte" panose="03060902040502070203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mais com o afeto </a:t>
            </a: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3600" b="1" dirty="0">
                <a:ln w="22225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latin typeface="Forte" panose="03060902040502070203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do que com a indelicadeza. </a:t>
            </a:r>
            <a:endParaRPr lang="pt-BR" sz="1400" b="1" dirty="0">
              <a:ln w="22225">
                <a:solidFill>
                  <a:srgbClr val="FF0000"/>
                </a:solidFill>
                <a:prstDash val="solid"/>
              </a:ln>
              <a:solidFill>
                <a:srgbClr val="FFFF00"/>
              </a:solidFill>
              <a:latin typeface="Forte" panose="03060902040502070203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594"/>
            <a:ext cx="12193057" cy="68585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68089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00"/>
    </mc:Choice>
    <mc:Fallback xmlns="">
      <p:transition spd="slow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5151120" y="1690078"/>
            <a:ext cx="6096000" cy="1920077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>
              <a:lnSpc>
                <a:spcPct val="107000"/>
              </a:lnSpc>
              <a:spcAft>
                <a:spcPts val="0"/>
              </a:spcAft>
            </a:pPr>
            <a:r>
              <a:rPr lang="pt-BR" sz="3600" b="1" dirty="0">
                <a:ln w="22225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latin typeface="Forte" panose="03060902040502070203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Esse cuidado espontâneo com os outros. </a:t>
            </a:r>
            <a:endParaRPr lang="pt-BR" sz="3600" b="1" dirty="0" smtClean="0">
              <a:ln w="22225">
                <a:solidFill>
                  <a:srgbClr val="FF0000"/>
                </a:solidFill>
                <a:prstDash val="solid"/>
              </a:ln>
              <a:solidFill>
                <a:srgbClr val="FFFF00"/>
              </a:solidFill>
              <a:latin typeface="Forte" panose="03060902040502070203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07000"/>
              </a:lnSpc>
              <a:spcAft>
                <a:spcPts val="0"/>
              </a:spcAft>
            </a:pPr>
            <a:endParaRPr lang="pt-BR" sz="2800" b="1" dirty="0">
              <a:solidFill>
                <a:schemeClr val="bg1"/>
              </a:solidFill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07000"/>
              </a:lnSpc>
              <a:spcAft>
                <a:spcPts val="0"/>
              </a:spcAft>
            </a:pPr>
            <a:endParaRPr lang="pt-BR" sz="1100" dirty="0">
              <a:solidFill>
                <a:schemeClr val="bg1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961226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587"/>
    </mc:Choice>
    <mc:Fallback xmlns="">
      <p:transition spd="slow" advTm="1058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Retângulo 5"/>
          <p:cNvSpPr/>
          <p:nvPr/>
        </p:nvSpPr>
        <p:spPr>
          <a:xfrm>
            <a:off x="2682240" y="1850655"/>
            <a:ext cx="6096000" cy="1238096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3600" b="1" dirty="0" smtClean="0">
                <a:ln w="22225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latin typeface="Forte" panose="03060902040502070203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Essa vontade tão pura de que ninguém sofra por nada. </a:t>
            </a:r>
            <a:endParaRPr lang="pt-BR" sz="3600" b="1" dirty="0">
              <a:ln w="22225">
                <a:solidFill>
                  <a:srgbClr val="FF0000"/>
                </a:solidFill>
                <a:prstDash val="solid"/>
              </a:ln>
              <a:solidFill>
                <a:srgbClr val="FFFF00"/>
              </a:solidFill>
              <a:latin typeface="Forte" panose="03060902040502070203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575326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467"/>
    </mc:Choice>
    <mc:Fallback xmlns="">
      <p:transition spd="slow" advTm="1046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1"/>
            <a:ext cx="12192002" cy="6858001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>
            <a:off x="4055165" y="1564863"/>
            <a:ext cx="6096000" cy="1973297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3600" b="1" dirty="0">
                <a:ln w="22225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latin typeface="Forte" panose="03060902040502070203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Esse melindre de ferir por saber, com nitidez, </a:t>
            </a:r>
            <a:endParaRPr lang="pt-BR" sz="3600" b="1" dirty="0" smtClean="0">
              <a:ln w="22225">
                <a:solidFill>
                  <a:srgbClr val="FF0000"/>
                </a:solidFill>
                <a:prstDash val="solid"/>
              </a:ln>
              <a:solidFill>
                <a:srgbClr val="FFFF00"/>
              </a:solidFill>
              <a:latin typeface="Forte" panose="03060902040502070203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3600" b="1" dirty="0" smtClean="0">
                <a:ln w="22225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latin typeface="Forte" panose="03060902040502070203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como </a:t>
            </a:r>
            <a:r>
              <a:rPr lang="pt-BR" sz="3600" b="1" dirty="0">
                <a:ln w="22225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latin typeface="Forte" panose="03060902040502070203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dói se sentir ferido.</a:t>
            </a:r>
            <a:endParaRPr lang="pt-BR" sz="1400" b="1" dirty="0">
              <a:ln w="22225">
                <a:solidFill>
                  <a:srgbClr val="FF0000"/>
                </a:solidFill>
                <a:prstDash val="solid"/>
              </a:ln>
              <a:solidFill>
                <a:srgbClr val="FFFF00"/>
              </a:solidFill>
              <a:latin typeface="Forte" panose="03060902040502070203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051238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484"/>
    </mc:Choice>
    <mc:Fallback xmlns="">
      <p:transition spd="slow" advTm="1248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0" y="3540383"/>
            <a:ext cx="6096000" cy="1973297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3600" b="1" dirty="0">
                <a:ln w="22225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latin typeface="Forte" panose="03060902040502070203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Ser sensível nesse mundo requer muita coragem. </a:t>
            </a:r>
            <a:endParaRPr lang="pt-BR" sz="3600" b="1" dirty="0" smtClean="0">
              <a:ln w="22225">
                <a:solidFill>
                  <a:srgbClr val="FF0000"/>
                </a:solidFill>
                <a:prstDash val="solid"/>
              </a:ln>
              <a:solidFill>
                <a:srgbClr val="FFFF00"/>
              </a:solidFill>
              <a:latin typeface="Forte" panose="03060902040502070203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3600" b="1" dirty="0" smtClean="0">
                <a:ln w="22225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latin typeface="Forte" panose="03060902040502070203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Muita</a:t>
            </a:r>
            <a:r>
              <a:rPr lang="pt-BR" sz="3600" b="1" dirty="0">
                <a:ln w="22225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latin typeface="Forte" panose="03060902040502070203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pt-BR" sz="3600" b="1" dirty="0" smtClean="0">
                <a:ln w="22225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latin typeface="Forte" panose="03060902040502070203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Todo </a:t>
            </a:r>
            <a:r>
              <a:rPr lang="pt-BR" sz="3600" b="1" dirty="0">
                <a:ln w="22225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latin typeface="Forte" panose="03060902040502070203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dia. </a:t>
            </a:r>
            <a:endParaRPr lang="pt-BR" sz="1400" b="1" dirty="0">
              <a:ln w="22225">
                <a:solidFill>
                  <a:srgbClr val="FF0000"/>
                </a:solidFill>
                <a:prstDash val="solid"/>
              </a:ln>
              <a:solidFill>
                <a:srgbClr val="FFFF00"/>
              </a:solidFill>
              <a:latin typeface="Forte" panose="03060902040502070203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995527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203"/>
    </mc:Choice>
    <mc:Fallback xmlns="">
      <p:transition spd="slow" advTm="1220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1090107" y="1147201"/>
            <a:ext cx="6096000" cy="1238096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3600" b="1" dirty="0">
                <a:ln w="22225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latin typeface="Forte" panose="03060902040502070203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Essa saudade, que às vezes faz a alma marejar, </a:t>
            </a:r>
            <a:endParaRPr lang="pt-BR" sz="3600" b="1" dirty="0" smtClean="0">
              <a:ln w="22225">
                <a:solidFill>
                  <a:srgbClr val="FF0000"/>
                </a:solidFill>
                <a:prstDash val="solid"/>
              </a:ln>
              <a:solidFill>
                <a:srgbClr val="FFFF00"/>
              </a:solidFill>
              <a:latin typeface="Forte" panose="03060902040502070203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795125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387"/>
    </mc:Choice>
    <mc:Fallback xmlns="">
      <p:transition spd="slow" advTm="1038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1353671" y="3614739"/>
            <a:ext cx="6096000" cy="2075889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3600" b="1" dirty="0">
                <a:ln w="22225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latin typeface="Forte" panose="03060902040502070203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de um lugar que não </a:t>
            </a: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3600" b="1" dirty="0">
                <a:ln w="22225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latin typeface="Forte" panose="03060902040502070203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se sabe onde é, mas que existe, </a:t>
            </a: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3600" b="1" dirty="0">
                <a:ln w="22225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latin typeface="Forte" panose="03060902040502070203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é claro que existe. </a:t>
            </a:r>
            <a:endParaRPr lang="pt-BR" sz="1400" b="1" dirty="0">
              <a:ln w="22225">
                <a:solidFill>
                  <a:srgbClr val="FF0000"/>
                </a:solidFill>
                <a:prstDash val="solid"/>
              </a:ln>
              <a:solidFill>
                <a:srgbClr val="FFFF00"/>
              </a:solidFill>
              <a:latin typeface="Forte" panose="03060902040502070203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006700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980"/>
    </mc:Choice>
    <mc:Fallback xmlns="">
      <p:transition spd="slow" advTm="1198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853439" y="649669"/>
            <a:ext cx="10746377" cy="5512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pt-BR" sz="3600" b="1" dirty="0">
                <a:ln w="22225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latin typeface="Forte" panose="03060902040502070203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Essa possibilidade de se </a:t>
            </a:r>
            <a:endParaRPr lang="pt-BR" sz="3600" b="1" dirty="0" smtClean="0">
              <a:ln w="22225">
                <a:solidFill>
                  <a:srgbClr val="FF0000"/>
                </a:solidFill>
                <a:prstDash val="solid"/>
              </a:ln>
              <a:solidFill>
                <a:srgbClr val="FFFF00"/>
              </a:solidFill>
              <a:latin typeface="Forte" panose="03060902040502070203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pt-BR" sz="3600" b="1" dirty="0" smtClean="0">
                <a:ln w="22225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latin typeface="Forte" panose="03060902040502070203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experimentar </a:t>
            </a:r>
            <a:r>
              <a:rPr lang="pt-BR" sz="3600" b="1" dirty="0">
                <a:ln w="22225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latin typeface="Forte" panose="03060902040502070203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a dor, </a:t>
            </a:r>
          </a:p>
          <a:p>
            <a:pPr lvl="0">
              <a:lnSpc>
                <a:spcPct val="107000"/>
              </a:lnSpc>
              <a:spcAft>
                <a:spcPts val="800"/>
              </a:spcAft>
            </a:pPr>
            <a:endParaRPr lang="pt-BR" sz="3600" b="1" dirty="0" smtClean="0">
              <a:ln w="22225">
                <a:solidFill>
                  <a:srgbClr val="FF0000"/>
                </a:solidFill>
                <a:prstDash val="solid"/>
              </a:ln>
              <a:solidFill>
                <a:srgbClr val="FFFF00"/>
              </a:solidFill>
              <a:latin typeface="Forte" panose="03060902040502070203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07000"/>
              </a:lnSpc>
              <a:spcAft>
                <a:spcPts val="800"/>
              </a:spcAft>
            </a:pPr>
            <a:endParaRPr lang="pt-BR" sz="3600" b="1" dirty="0">
              <a:ln w="22225">
                <a:solidFill>
                  <a:srgbClr val="FF0000"/>
                </a:solidFill>
                <a:prstDash val="solid"/>
              </a:ln>
              <a:solidFill>
                <a:srgbClr val="FFFF00"/>
              </a:solidFill>
              <a:latin typeface="Forte" panose="03060902040502070203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07000"/>
              </a:lnSpc>
              <a:spcAft>
                <a:spcPts val="800"/>
              </a:spcAft>
            </a:pPr>
            <a:endParaRPr lang="pt-BR" sz="3600" b="1" dirty="0" smtClean="0">
              <a:ln w="22225">
                <a:solidFill>
                  <a:srgbClr val="FF0000"/>
                </a:solidFill>
                <a:prstDash val="solid"/>
              </a:ln>
              <a:solidFill>
                <a:srgbClr val="FFFF00"/>
              </a:solidFill>
              <a:latin typeface="Forte" panose="03060902040502070203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r">
              <a:lnSpc>
                <a:spcPct val="107000"/>
              </a:lnSpc>
              <a:spcAft>
                <a:spcPts val="800"/>
              </a:spcAft>
            </a:pPr>
            <a:r>
              <a:rPr lang="pt-BR" sz="3600" b="1" dirty="0" smtClean="0">
                <a:ln w="22225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latin typeface="Forte" panose="03060902040502070203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quando </a:t>
            </a:r>
            <a:r>
              <a:rPr lang="pt-BR" sz="3600" b="1" dirty="0">
                <a:ln w="22225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latin typeface="Forte" panose="03060902040502070203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a dor chega, </a:t>
            </a:r>
            <a:endParaRPr lang="pt-BR" sz="3600" b="1" dirty="0" smtClean="0">
              <a:ln w="22225">
                <a:solidFill>
                  <a:srgbClr val="FF0000"/>
                </a:solidFill>
                <a:prstDash val="solid"/>
              </a:ln>
              <a:solidFill>
                <a:srgbClr val="FFFF00"/>
              </a:solidFill>
              <a:latin typeface="Forte" panose="03060902040502070203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r">
              <a:lnSpc>
                <a:spcPct val="107000"/>
              </a:lnSpc>
              <a:spcAft>
                <a:spcPts val="800"/>
              </a:spcAft>
            </a:pPr>
            <a:r>
              <a:rPr lang="pt-BR" sz="3600" b="1" dirty="0" smtClean="0">
                <a:ln w="22225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latin typeface="Forte" panose="03060902040502070203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com </a:t>
            </a:r>
            <a:r>
              <a:rPr lang="pt-BR" sz="3600" b="1" dirty="0">
                <a:ln w="22225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latin typeface="Forte" panose="03060902040502070203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a mesma verdade com </a:t>
            </a:r>
            <a:endParaRPr lang="pt-BR" sz="3600" b="1" dirty="0" smtClean="0">
              <a:ln w="22225">
                <a:solidFill>
                  <a:srgbClr val="FF0000"/>
                </a:solidFill>
                <a:prstDash val="solid"/>
              </a:ln>
              <a:solidFill>
                <a:srgbClr val="FFFF00"/>
              </a:solidFill>
              <a:latin typeface="Forte" panose="03060902040502070203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r">
              <a:lnSpc>
                <a:spcPct val="107000"/>
              </a:lnSpc>
              <a:spcAft>
                <a:spcPts val="800"/>
              </a:spcAft>
            </a:pPr>
            <a:r>
              <a:rPr lang="pt-BR" sz="3600" b="1" dirty="0" smtClean="0">
                <a:ln w="22225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latin typeface="Forte" panose="03060902040502070203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que </a:t>
            </a:r>
            <a:r>
              <a:rPr lang="pt-BR" sz="3600" b="1" dirty="0">
                <a:ln w="22225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latin typeface="Forte" panose="03060902040502070203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se experimenta a alegria. </a:t>
            </a:r>
            <a:endParaRPr lang="pt-BR" sz="1400" b="1" dirty="0">
              <a:ln w="22225">
                <a:solidFill>
                  <a:srgbClr val="FF0000"/>
                </a:solidFill>
                <a:prstDash val="solid"/>
              </a:ln>
              <a:solidFill>
                <a:srgbClr val="FFFF00"/>
              </a:solidFill>
              <a:latin typeface="Forte" panose="03060902040502070203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949563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774"/>
    </mc:Choice>
    <mc:Fallback xmlns="">
      <p:transition spd="slow" advTm="1977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2" presetClass="entr" presetSubtype="6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600"/>
                            </p:stCondLst>
                            <p:childTnLst>
                              <p:par>
                                <p:cTn id="15" presetID="2" presetClass="entr" presetSubtype="9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8100"/>
                            </p:stCondLst>
                            <p:childTnLst>
                              <p:par>
                                <p:cTn id="20" presetID="2" presetClass="entr" presetSubtype="9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900"/>
                            </p:stCondLst>
                            <p:childTnLst>
                              <p:par>
                                <p:cTn id="25" presetID="2" presetClass="entr" presetSubtype="9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10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4432663" y="1245940"/>
            <a:ext cx="6096000" cy="2433615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3600" b="1" dirty="0">
                <a:ln w="22225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latin typeface="Forte" panose="03060902040502070203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Essa incapacidade de não se admirar com o encanto grandioso que também mora na sutileza. </a:t>
            </a:r>
            <a:endParaRPr lang="pt-BR" sz="1400" b="1" dirty="0">
              <a:ln w="22225">
                <a:solidFill>
                  <a:srgbClr val="FF0000"/>
                </a:solidFill>
                <a:prstDash val="solid"/>
              </a:ln>
              <a:solidFill>
                <a:srgbClr val="FFFF00"/>
              </a:solidFill>
              <a:latin typeface="Forte" panose="03060902040502070203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245993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611"/>
    </mc:Choice>
    <mc:Fallback xmlns="">
      <p:transition spd="slow" advTm="1361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3139440" y="3976078"/>
            <a:ext cx="6096000" cy="1248034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3600" b="1" dirty="0">
                <a:ln w="22225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latin typeface="Forte" panose="03060902040502070203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Essa vontade de espalhar buquês de sorrisos por aí, </a:t>
            </a:r>
            <a:endParaRPr lang="pt-BR" sz="1400" b="1" dirty="0">
              <a:ln w="22225">
                <a:solidFill>
                  <a:srgbClr val="FF0000"/>
                </a:solidFill>
                <a:prstDash val="solid"/>
              </a:ln>
              <a:solidFill>
                <a:srgbClr val="FFFF00"/>
              </a:solidFill>
              <a:latin typeface="Forte" panose="03060902040502070203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541812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236"/>
    </mc:Choice>
    <mc:Fallback xmlns="">
      <p:transition spd="slow" advTm="1123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594"/>
            <a:ext cx="12193057" cy="6858594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3048000" y="2921810"/>
            <a:ext cx="6096000" cy="1238096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3600" b="1" dirty="0" smtClean="0">
                <a:ln w="22225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latin typeface="Forte" panose="03060902040502070203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porque </a:t>
            </a:r>
            <a:r>
              <a:rPr lang="pt-BR" sz="3600" b="1" dirty="0">
                <a:ln w="22225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latin typeface="Forte" panose="03060902040502070203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os sensíveis, por mais que chorem de vez em quando, </a:t>
            </a:r>
            <a:endParaRPr lang="pt-BR" sz="1400" b="1" dirty="0">
              <a:ln w="22225">
                <a:solidFill>
                  <a:srgbClr val="FF0000"/>
                </a:solidFill>
                <a:prstDash val="solid"/>
              </a:ln>
              <a:solidFill>
                <a:srgbClr val="FFFF00"/>
              </a:solidFill>
              <a:latin typeface="Forte" panose="03060902040502070203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475919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139"/>
    </mc:Choice>
    <mc:Fallback xmlns="">
      <p:transition spd="slow" advTm="1113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3048000" y="2691298"/>
            <a:ext cx="6096000" cy="1840825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3600" b="1" dirty="0">
                <a:ln w="22225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latin typeface="Forte" panose="03060902040502070203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não deixam adormecer a ideia de um mundo que possa acordar sorrindo. </a:t>
            </a:r>
            <a:endParaRPr lang="pt-BR" sz="1400" b="1" dirty="0">
              <a:ln w="22225">
                <a:solidFill>
                  <a:srgbClr val="FF0000"/>
                </a:solidFill>
                <a:prstDash val="solid"/>
              </a:ln>
              <a:solidFill>
                <a:srgbClr val="FFFF00"/>
              </a:solidFill>
              <a:latin typeface="Forte" panose="03060902040502070203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133885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755"/>
    </mc:Choice>
    <mc:Fallback xmlns="">
      <p:transition spd="slow" advTm="1175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6126"/>
            <a:ext cx="12238446" cy="6884126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Retângulo 4"/>
          <p:cNvSpPr/>
          <p:nvPr/>
        </p:nvSpPr>
        <p:spPr>
          <a:xfrm>
            <a:off x="731520" y="1288953"/>
            <a:ext cx="7158446" cy="20758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pt-BR" sz="3600" b="1" dirty="0">
                <a:ln w="22225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latin typeface="Forte" panose="03060902040502070203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Pra toda gente. </a:t>
            </a:r>
            <a:endParaRPr lang="pt-BR" sz="3600" b="1" dirty="0" smtClean="0">
              <a:ln w="22225">
                <a:solidFill>
                  <a:srgbClr val="FF0000"/>
                </a:solidFill>
                <a:prstDash val="solid"/>
              </a:ln>
              <a:solidFill>
                <a:srgbClr val="FFFF00"/>
              </a:solidFill>
              <a:latin typeface="Forte" panose="03060902040502070203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3600" b="1" dirty="0" smtClean="0">
                <a:ln w="22225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latin typeface="Forte" panose="03060902040502070203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Pra </a:t>
            </a:r>
            <a:r>
              <a:rPr lang="pt-BR" sz="3600" b="1" dirty="0">
                <a:ln w="22225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latin typeface="Forte" panose="03060902040502070203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todo ser</a:t>
            </a:r>
            <a:r>
              <a:rPr lang="pt-BR" sz="3600" b="1" dirty="0" smtClean="0">
                <a:ln w="22225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latin typeface="Forte" panose="03060902040502070203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 lvl="0" algn="r">
              <a:lnSpc>
                <a:spcPct val="107000"/>
              </a:lnSpc>
              <a:spcAft>
                <a:spcPts val="800"/>
              </a:spcAft>
            </a:pPr>
            <a:r>
              <a:rPr lang="pt-BR" sz="3600" b="1" dirty="0" smtClean="0">
                <a:ln w="22225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latin typeface="Forte" panose="03060902040502070203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pt-BR" sz="3600" b="1" dirty="0">
                <a:ln w="22225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latin typeface="Forte" panose="03060902040502070203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Pra toda vida.</a:t>
            </a:r>
            <a:endParaRPr lang="pt-BR" sz="1400" b="1" dirty="0">
              <a:ln w="22225">
                <a:solidFill>
                  <a:srgbClr val="FF0000"/>
                </a:solidFill>
                <a:prstDash val="solid"/>
              </a:ln>
              <a:solidFill>
                <a:srgbClr val="FFFF00"/>
              </a:solidFill>
              <a:latin typeface="Forte" panose="03060902040502070203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185372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3"/>
    </mc:Choice>
    <mc:Fallback xmlns="">
      <p:transition spd="slow" advTm="1100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>
            <a:off x="5177245" y="1463389"/>
            <a:ext cx="6096000" cy="1933478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3600" b="1" dirty="0" smtClean="0">
                <a:ln w="22225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latin typeface="Forte" panose="03060902040502070203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Eu até já tentei ser diferente, por medo de doer, </a:t>
            </a:r>
            <a:endParaRPr lang="pt-BR" sz="3600" b="1" dirty="0" smtClean="0">
              <a:ln w="22225">
                <a:solidFill>
                  <a:srgbClr val="FF0000"/>
                </a:solidFill>
                <a:prstDash val="solid"/>
              </a:ln>
              <a:solidFill>
                <a:srgbClr val="FFFF00"/>
              </a:solidFill>
              <a:latin typeface="Forte" panose="03060902040502070203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3600" b="1" dirty="0" smtClean="0">
                <a:ln w="22225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latin typeface="Forte" panose="03060902040502070203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mas </a:t>
            </a:r>
            <a:r>
              <a:rPr lang="pt-BR" sz="3600" b="1" dirty="0" smtClean="0">
                <a:ln w="22225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latin typeface="Forte" panose="03060902040502070203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não tem jeito: </a:t>
            </a:r>
            <a:endParaRPr lang="pt-BR" sz="1400" b="1" dirty="0">
              <a:ln w="22225">
                <a:solidFill>
                  <a:srgbClr val="FF0000"/>
                </a:solidFill>
                <a:prstDash val="solid"/>
              </a:ln>
              <a:solidFill>
                <a:srgbClr val="FFFF00"/>
              </a:solidFill>
              <a:latin typeface="Forte" panose="03060902040502070203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342183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188"/>
    </mc:Choice>
    <mc:Fallback xmlns="">
      <p:transition spd="slow" advTm="1218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>
            <a:off x="2886891" y="1297396"/>
            <a:ext cx="5821892" cy="6453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pt-BR" sz="3600" b="1" dirty="0">
                <a:ln w="22225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latin typeface="Forte" panose="03060902040502070203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só consigo ser igual a mim.”</a:t>
            </a:r>
            <a:endParaRPr lang="pt-BR" sz="1400" b="1" dirty="0">
              <a:ln w="22225">
                <a:solidFill>
                  <a:srgbClr val="FF0000"/>
                </a:solidFill>
                <a:prstDash val="solid"/>
              </a:ln>
              <a:solidFill>
                <a:srgbClr val="FFFF00"/>
              </a:solidFill>
              <a:latin typeface="Forte" panose="03060902040502070203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68660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155"/>
    </mc:Choice>
    <mc:Fallback xmlns="">
      <p:transition spd="slow" advTm="1115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Retângulo 4"/>
          <p:cNvSpPr/>
          <p:nvPr/>
        </p:nvSpPr>
        <p:spPr>
          <a:xfrm>
            <a:off x="506156" y="752547"/>
            <a:ext cx="11482250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pt-BR" sz="3200" b="1" i="1" kern="0" dirty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Texto</a:t>
            </a:r>
            <a:r>
              <a:rPr lang="pt-BR" sz="3200" b="1" i="1" kern="0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: Ana Jácomo</a:t>
            </a:r>
            <a:endParaRPr lang="pt-BR" sz="3200" b="1" i="1" kern="0" dirty="0">
              <a:ln w="6600">
                <a:solidFill>
                  <a:srgbClr val="FF0000"/>
                </a:solidFill>
                <a:prstDash val="solid"/>
              </a:ln>
              <a:solidFill>
                <a:srgbClr val="FFFF00"/>
              </a:solidFill>
              <a:effectLst>
                <a:outerShdw dist="38100" dir="2700000" algn="tl" rotWithShape="0">
                  <a:srgbClr val="ED7D31"/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>
              <a:defRPr/>
            </a:pPr>
            <a:r>
              <a:rPr lang="pt-BR" sz="3200" b="1" i="1" kern="0" dirty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Black" panose="020B0A04020102020204" pitchFamily="34" charset="0"/>
                <a:cs typeface="Times New Roman" panose="02020603050405020304" pitchFamily="18" charset="0"/>
              </a:rPr>
              <a:t>Imagens: Internet </a:t>
            </a:r>
            <a:r>
              <a:rPr lang="pt-BR" sz="3200" b="1" i="1" kern="0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Black" panose="020B0A04020102020204" pitchFamily="34" charset="0"/>
                <a:cs typeface="Times New Roman" panose="02020603050405020304" pitchFamily="18" charset="0"/>
              </a:rPr>
              <a:t>imagens do Brasil</a:t>
            </a:r>
            <a:endParaRPr lang="pt-BR" sz="3200" b="1" i="1" kern="0" dirty="0">
              <a:ln w="6600">
                <a:solidFill>
                  <a:srgbClr val="FF0000"/>
                </a:solidFill>
                <a:prstDash val="solid"/>
              </a:ln>
              <a:solidFill>
                <a:srgbClr val="FFFF00"/>
              </a:solidFill>
              <a:effectLst>
                <a:outerShdw dist="38100" dir="2700000" algn="tl" rotWithShape="0">
                  <a:srgbClr val="ED7D31"/>
                </a:outerShdw>
              </a:effectLst>
              <a:latin typeface="Arial Black" panose="020B0A04020102020204" pitchFamily="34" charset="0"/>
              <a:cs typeface="Times New Roman" panose="02020603050405020304" pitchFamily="18" charset="0"/>
            </a:endParaRPr>
          </a:p>
          <a:p>
            <a:pPr lvl="0">
              <a:defRPr/>
            </a:pPr>
            <a:r>
              <a:rPr lang="pt-BR" sz="3200" b="1" i="1" kern="0" dirty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Black" panose="020B0A04020102020204" pitchFamily="34" charset="0"/>
                <a:cs typeface="Times New Roman" panose="02020603050405020304" pitchFamily="18" charset="0"/>
              </a:rPr>
              <a:t>Música</a:t>
            </a:r>
            <a:r>
              <a:rPr lang="pt-BR" sz="3200" b="1" i="1" kern="0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Black" panose="020B0A04020102020204" pitchFamily="34" charset="0"/>
                <a:cs typeface="Times New Roman" panose="02020603050405020304" pitchFamily="18" charset="0"/>
              </a:rPr>
              <a:t>: Enrique Chia - Adoro.wav</a:t>
            </a:r>
            <a:endParaRPr lang="pt-BR" sz="2800" b="1" i="1" kern="0" dirty="0">
              <a:ln w="6600">
                <a:solidFill>
                  <a:srgbClr val="FF0000"/>
                </a:solidFill>
                <a:prstDash val="solid"/>
              </a:ln>
              <a:solidFill>
                <a:srgbClr val="FFFF00"/>
              </a:solidFill>
              <a:effectLst>
                <a:outerShdw dist="38100" dir="2700000" algn="tl" rotWithShape="0">
                  <a:srgbClr val="ED7D31"/>
                </a:outerShdw>
              </a:effectLst>
              <a:latin typeface="Arial Black" panose="020B0A04020102020204" pitchFamily="34" charset="0"/>
              <a:cs typeface="Times New Roman" panose="02020603050405020304" pitchFamily="18" charset="0"/>
            </a:endParaRPr>
          </a:p>
          <a:p>
            <a:pPr lvl="0">
              <a:defRPr/>
            </a:pPr>
            <a:r>
              <a:rPr lang="pt-BR" sz="3200" b="1" i="1" kern="0" dirty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Black" panose="020B0A04020102020204" pitchFamily="34" charset="0"/>
                <a:cs typeface="Times New Roman" panose="02020603050405020304" pitchFamily="18" charset="0"/>
              </a:rPr>
              <a:t>Contato: reinaldogp2000@yahoo.com.br</a:t>
            </a:r>
          </a:p>
          <a:p>
            <a:pPr lvl="0">
              <a:defRPr/>
            </a:pPr>
            <a:r>
              <a:rPr lang="pt-BR" sz="3200" b="1" i="1" kern="0" dirty="0" err="1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Black" panose="020B0A04020102020204" pitchFamily="34" charset="0"/>
                <a:cs typeface="Times New Roman" panose="02020603050405020304" pitchFamily="18" charset="0"/>
              </a:rPr>
              <a:t>Formatação:Reinaldoslides</a:t>
            </a:r>
            <a:endParaRPr lang="pt-BR" sz="3200" b="1" i="1" kern="0" dirty="0">
              <a:ln w="6600">
                <a:solidFill>
                  <a:srgbClr val="FF0000"/>
                </a:solidFill>
                <a:prstDash val="solid"/>
              </a:ln>
              <a:solidFill>
                <a:srgbClr val="FFFF00"/>
              </a:solidFill>
              <a:effectLst>
                <a:outerShdw dist="38100" dir="2700000" algn="tl" rotWithShape="0">
                  <a:srgbClr val="ED7D31"/>
                </a:outerShdw>
              </a:effectLst>
              <a:latin typeface="Arial Black" panose="020B0A04020102020204" pitchFamily="34" charset="0"/>
              <a:cs typeface="Times New Roman" panose="02020603050405020304" pitchFamily="18" charset="0"/>
            </a:endParaRPr>
          </a:p>
          <a:p>
            <a:pPr lvl="0">
              <a:defRPr/>
            </a:pPr>
            <a:r>
              <a:rPr lang="pt-BR" sz="3200" b="1" i="1" kern="0" dirty="0" err="1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Black" panose="020B0A04020102020204" pitchFamily="34" charset="0"/>
                <a:cs typeface="Times New Roman" panose="02020603050405020304" pitchFamily="18" charset="0"/>
              </a:rPr>
              <a:t>Divulgação:www.sergrasan.com</a:t>
            </a:r>
            <a:endParaRPr lang="pt-BR" sz="3200" b="1" i="1" kern="0" dirty="0">
              <a:ln w="6600">
                <a:solidFill>
                  <a:srgbClr val="FF0000"/>
                </a:solidFill>
                <a:prstDash val="solid"/>
              </a:ln>
              <a:solidFill>
                <a:srgbClr val="FFFF00"/>
              </a:solidFill>
              <a:effectLst>
                <a:outerShdw dist="38100" dir="2700000" algn="tl" rotWithShape="0">
                  <a:srgbClr val="ED7D31"/>
                </a:outerShdw>
              </a:effectLst>
              <a:latin typeface="Arial Black" panose="020B0A04020102020204" pitchFamily="34" charset="0"/>
              <a:cs typeface="Times New Roman" panose="02020603050405020304" pitchFamily="18" charset="0"/>
            </a:endParaRPr>
          </a:p>
          <a:p>
            <a:pPr lvl="0">
              <a:defRPr/>
            </a:pPr>
            <a:r>
              <a:rPr lang="pt-BR" sz="3200" b="1" i="1" kern="0" dirty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Black" panose="020B0A04020102020204" pitchFamily="34" charset="0"/>
                <a:cs typeface="Times New Roman" panose="02020603050405020304" pitchFamily="18" charset="0"/>
              </a:rPr>
              <a:t>Campinas, </a:t>
            </a:r>
            <a:r>
              <a:rPr lang="pt-BR" sz="3200" b="1" i="1" kern="0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Black" panose="020B0A04020102020204" pitchFamily="34" charset="0"/>
                <a:cs typeface="Times New Roman" panose="02020603050405020304" pitchFamily="18" charset="0"/>
              </a:rPr>
              <a:t>20 </a:t>
            </a:r>
            <a:r>
              <a:rPr lang="pt-BR" sz="3200" b="1" i="1" kern="0" dirty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Black" panose="020B0A04020102020204" pitchFamily="34" charset="0"/>
                <a:cs typeface="Times New Roman" panose="02020603050405020304" pitchFamily="18" charset="0"/>
              </a:rPr>
              <a:t>de fevereiro de </a:t>
            </a:r>
            <a:r>
              <a:rPr lang="pt-BR" sz="3200" b="1" i="1" kern="0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Black" panose="020B0A04020102020204" pitchFamily="34" charset="0"/>
                <a:cs typeface="Times New Roman" panose="02020603050405020304" pitchFamily="18" charset="0"/>
              </a:rPr>
              <a:t>2019</a:t>
            </a:r>
            <a:endParaRPr lang="pt-BR" kern="0" dirty="0">
              <a:ln w="6600">
                <a:solidFill>
                  <a:srgbClr val="FF0000"/>
                </a:solidFill>
                <a:prstDash val="solid"/>
              </a:ln>
              <a:solidFill>
                <a:srgbClr val="FFFF00"/>
              </a:solidFill>
            </a:endParaRPr>
          </a:p>
        </p:txBody>
      </p:sp>
      <p:sp>
        <p:nvSpPr>
          <p:cNvPr id="6" name="Retângulo 5"/>
          <p:cNvSpPr/>
          <p:nvPr/>
        </p:nvSpPr>
        <p:spPr>
          <a:xfrm>
            <a:off x="2278929" y="4291977"/>
            <a:ext cx="3817071" cy="221599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13800" b="1" cap="none" spc="0" dirty="0" smtClean="0">
                <a:ln w="22225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effectLst/>
              </a:rPr>
              <a:t>F I M</a:t>
            </a:r>
            <a:endParaRPr lang="pt-BR" sz="13800" b="1" cap="none" spc="0" dirty="0">
              <a:ln w="22225">
                <a:solidFill>
                  <a:srgbClr val="FF0000"/>
                </a:solidFill>
                <a:prstDash val="solid"/>
              </a:ln>
              <a:solidFill>
                <a:srgbClr val="FFFF00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3254361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5951"/>
    </mc:Choice>
    <mc:Fallback xmlns="">
      <p:transition spd="slow" advTm="2595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8000"/>
                            </p:stCondLst>
                            <p:childTnLst>
                              <p:par>
                                <p:cTn id="2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0"/>
                            </p:stCondLst>
                            <p:childTnLst>
                              <p:par>
                                <p:cTn id="3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2000"/>
                            </p:stCondLst>
                            <p:childTnLst>
                              <p:par>
                                <p:cTn id="3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4000"/>
                            </p:stCondLst>
                            <p:childTnLst>
                              <p:par>
                                <p:cTn id="40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4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6" grpId="1"/>
    </p:bldLst>
  </p:timing>
</p:sld>
</file>

<file path=ppt/theme/theme1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336</TotalTime>
  <Words>339</Words>
  <Application>Microsoft Office PowerPoint</Application>
  <PresentationFormat>Widescreen</PresentationFormat>
  <Paragraphs>49</Paragraphs>
  <Slides>24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24</vt:i4>
      </vt:variant>
    </vt:vector>
  </HeadingPairs>
  <TitlesOfParts>
    <vt:vector size="31" baseType="lpstr">
      <vt:lpstr>Arial</vt:lpstr>
      <vt:lpstr>Arial Black</vt:lpstr>
      <vt:lpstr>Calibri</vt:lpstr>
      <vt:lpstr>Calibri Light</vt:lpstr>
      <vt:lpstr>Forte</vt:lpstr>
      <vt:lpstr>Times New Roman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Reinaldo</dc:creator>
  <cp:lastModifiedBy>Reinaldo</cp:lastModifiedBy>
  <cp:revision>24</cp:revision>
  <dcterms:created xsi:type="dcterms:W3CDTF">2019-02-18T18:36:40Z</dcterms:created>
  <dcterms:modified xsi:type="dcterms:W3CDTF">2019-02-19T16:12:50Z</dcterms:modified>
</cp:coreProperties>
</file>