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303" r:id="rId2"/>
    <p:sldId id="258" r:id="rId3"/>
    <p:sldId id="270" r:id="rId4"/>
    <p:sldId id="272" r:id="rId5"/>
    <p:sldId id="324" r:id="rId6"/>
    <p:sldId id="289" r:id="rId7"/>
    <p:sldId id="291" r:id="rId8"/>
    <p:sldId id="292" r:id="rId9"/>
    <p:sldId id="293" r:id="rId10"/>
    <p:sldId id="279" r:id="rId11"/>
    <p:sldId id="280" r:id="rId12"/>
    <p:sldId id="281" r:id="rId13"/>
    <p:sldId id="282" r:id="rId14"/>
    <p:sldId id="315" r:id="rId15"/>
    <p:sldId id="321" r:id="rId16"/>
    <p:sldId id="322" r:id="rId17"/>
    <p:sldId id="323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44" y="-23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81F0F-D50F-43C1-A954-095F95F13D95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6833DA-D2E6-40D7-A21B-C4C469146E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9437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5832-D785-4D5B-A818-8165ADCFFB9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5E49-CF87-4D50-AE28-F9167D0A95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224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5832-D785-4D5B-A818-8165ADCFFB9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5E49-CF87-4D50-AE28-F9167D0A95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376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5832-D785-4D5B-A818-8165ADCFFB9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5E49-CF87-4D50-AE28-F9167D0A95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813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5832-D785-4D5B-A818-8165ADCFFB9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5E49-CF87-4D50-AE28-F9167D0A95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833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5832-D785-4D5B-A818-8165ADCFFB9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5E49-CF87-4D50-AE28-F9167D0A95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181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5832-D785-4D5B-A818-8165ADCFFB9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5E49-CF87-4D50-AE28-F9167D0A95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447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5832-D785-4D5B-A818-8165ADCFFB9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5E49-CF87-4D50-AE28-F9167D0A95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86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5832-D785-4D5B-A818-8165ADCFFB9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5E49-CF87-4D50-AE28-F9167D0A95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253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5832-D785-4D5B-A818-8165ADCFFB9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5E49-CF87-4D50-AE28-F9167D0A95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8013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5832-D785-4D5B-A818-8165ADCFFB9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5E49-CF87-4D50-AE28-F9167D0A95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4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5832-D785-4D5B-A818-8165ADCFFB9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35E49-CF87-4D50-AE28-F9167D0A95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142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225832-D785-4D5B-A818-8165ADCFFB91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35E49-CF87-4D50-AE28-F9167D0A95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3252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reinaldogp2000@yahoo.com,br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1268760"/>
            <a:ext cx="892899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8800" b="1" dirty="0" smtClean="0">
                <a:solidFill>
                  <a:schemeClr val="bg1"/>
                </a:solidFill>
              </a:rPr>
              <a:t>Grande Verdade</a:t>
            </a:r>
            <a:endParaRPr lang="pt-BR" sz="8800" b="1" dirty="0">
              <a:solidFill>
                <a:schemeClr val="bg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251511"/>
            <a:ext cx="3096344" cy="98442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0" y="5531460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Transição automática</a:t>
            </a:r>
            <a:endParaRPr lang="pt-BR" sz="3600" b="1" dirty="0">
              <a:solidFill>
                <a:schemeClr val="bg1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428795" y="6870727"/>
            <a:ext cx="4716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chemeClr val="bg1"/>
                </a:solidFill>
              </a:rPr>
              <a:t>LIGUE O SOM</a:t>
            </a:r>
            <a:endParaRPr lang="pt-BR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4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  <p:sndAc>
          <p:stSnd>
            <p:snd r:embed="rId2" name="Ernesto Cortazar - Begin The Beguine.wav"/>
          </p:stSnd>
        </p:sndAc>
      </p:transition>
    </mc:Choice>
    <mc:Fallback xmlns="">
      <p:transition spd="slow" advTm="12000">
        <p:fade/>
        <p:sndAc>
          <p:stSnd>
            <p:snd r:embed="rId5" name="Ernesto Cortazar - Begin The Begu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5416"/>
            <a:ext cx="9144000" cy="717341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404664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“ Algumas </a:t>
            </a:r>
            <a:r>
              <a:rPr lang="pt-BR" sz="4000" b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pessoas se destacam para nós. </a:t>
            </a:r>
          </a:p>
        </p:txBody>
      </p:sp>
      <p:sp>
        <p:nvSpPr>
          <p:cNvPr id="4" name="Retângulo 3"/>
          <p:cNvSpPr/>
          <p:nvPr/>
        </p:nvSpPr>
        <p:spPr>
          <a:xfrm>
            <a:off x="0" y="4365104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Não há argumento capaz de nos fazer entender exatamente como isso acontece. </a:t>
            </a:r>
          </a:p>
        </p:txBody>
      </p:sp>
    </p:spTree>
    <p:extLst>
      <p:ext uri="{BB962C8B-B14F-4D97-AF65-F5344CB8AC3E}">
        <p14:creationId xmlns:p14="http://schemas.microsoft.com/office/powerpoint/2010/main" val="224009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2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00"/>
            <a:ext cx="9144000" cy="70294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332657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 Porque dançam conosco com mais leveza nessa coreografia bela, </a:t>
            </a:r>
          </a:p>
        </p:txBody>
      </p:sp>
      <p:sp>
        <p:nvSpPr>
          <p:cNvPr id="4" name="Retângulo 3"/>
          <p:cNvSpPr/>
          <p:nvPr/>
        </p:nvSpPr>
        <p:spPr>
          <a:xfrm>
            <a:off x="107504" y="4121498"/>
            <a:ext cx="90364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e tantas vezes atrapalhada, dos encontros humanos.</a:t>
            </a:r>
          </a:p>
        </p:txBody>
      </p:sp>
    </p:spTree>
    <p:extLst>
      <p:ext uri="{BB962C8B-B14F-4D97-AF65-F5344CB8AC3E}">
        <p14:creationId xmlns:p14="http://schemas.microsoft.com/office/powerpoint/2010/main" val="133548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000"/>
    </mc:Choice>
    <mc:Fallback xmlns=""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1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5416"/>
            <a:ext cx="9144000" cy="717341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4725144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A doçura de que é feito o olhar que lhes dirigimos. </a:t>
            </a:r>
          </a:p>
        </p:txBody>
      </p:sp>
      <p:sp>
        <p:nvSpPr>
          <p:cNvPr id="4" name="Retângulo 3"/>
          <p:cNvSpPr/>
          <p:nvPr/>
        </p:nvSpPr>
        <p:spPr>
          <a:xfrm>
            <a:off x="0" y="692697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Muitas vezes tentamos explicar, em vão, a medida do nosso </a:t>
            </a:r>
            <a:r>
              <a:rPr lang="pt-BR" sz="4000" b="1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bem querer</a:t>
            </a:r>
            <a:r>
              <a:rPr lang="pt-BR" sz="4000" b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3695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000"/>
    </mc:Choice>
    <mc:Fallback xmlns=""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7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6648"/>
            <a:ext cx="9144000" cy="718464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2132857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O sentimento que nos move para ajudá-las a despertar um único sorriso. </a:t>
            </a:r>
          </a:p>
        </p:txBody>
      </p:sp>
    </p:spTree>
    <p:extLst>
      <p:ext uri="{BB962C8B-B14F-4D97-AF65-F5344CB8AC3E}">
        <p14:creationId xmlns:p14="http://schemas.microsoft.com/office/powerpoint/2010/main" val="283681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000"/>
    </mc:Choice>
    <mc:Fallback xmlns=""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9512" y="620689"/>
            <a:ext cx="87849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008000"/>
                </a:solidFill>
                <a:latin typeface="Arial Rounded MT Bold" panose="020F0704030504030204" pitchFamily="34" charset="0"/>
              </a:rPr>
              <a:t>Não importa quando as encontramos no nosso caminho. </a:t>
            </a:r>
          </a:p>
        </p:txBody>
      </p:sp>
      <p:sp>
        <p:nvSpPr>
          <p:cNvPr id="4" name="Retângulo 3"/>
          <p:cNvSpPr/>
          <p:nvPr/>
        </p:nvSpPr>
        <p:spPr>
          <a:xfrm>
            <a:off x="179512" y="3284983"/>
            <a:ext cx="87849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Parece que estão na nossa vida desde sempre e que mesmo depois dela permanecerão conosco.</a:t>
            </a:r>
          </a:p>
        </p:txBody>
      </p:sp>
    </p:spTree>
    <p:extLst>
      <p:ext uri="{BB962C8B-B14F-4D97-AF65-F5344CB8AC3E}">
        <p14:creationId xmlns:p14="http://schemas.microsoft.com/office/powerpoint/2010/main" val="361336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6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7504" y="943854"/>
            <a:ext cx="88569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008000"/>
                </a:solidFill>
                <a:latin typeface="Arial Rounded MT Bold" panose="020F0704030504030204" pitchFamily="34" charset="0"/>
              </a:rPr>
              <a:t>É tão rico compartilhar a jornada com elas que nos surpreende lembrar </a:t>
            </a:r>
          </a:p>
        </p:txBody>
      </p:sp>
      <p:sp>
        <p:nvSpPr>
          <p:cNvPr id="4" name="Retângulo 3"/>
          <p:cNvSpPr/>
          <p:nvPr/>
        </p:nvSpPr>
        <p:spPr>
          <a:xfrm>
            <a:off x="107504" y="4221088"/>
            <a:ext cx="88569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FFFF00"/>
                </a:solidFill>
              </a:rPr>
              <a:t> </a:t>
            </a:r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de que houve um tempo em que ainda não sabíamos que </a:t>
            </a:r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existiam</a:t>
            </a:r>
            <a:r>
              <a:rPr lang="pt-BR" sz="4000" b="1" dirty="0" smtClean="0">
                <a:solidFill>
                  <a:srgbClr val="008000"/>
                </a:solidFill>
                <a:latin typeface="Arial Rounded MT Bold" panose="020F0704030504030204" pitchFamily="34" charset="0"/>
              </a:rPr>
              <a:t>.</a:t>
            </a:r>
            <a:endParaRPr lang="pt-BR" sz="4000" b="1" dirty="0">
              <a:solidFill>
                <a:srgbClr val="00800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247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000"/>
    </mc:Choice>
    <mc:Fallback xmlns=""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7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9512" y="764705"/>
            <a:ext cx="87849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008000"/>
                </a:solidFill>
                <a:latin typeface="Arial Rounded MT Bold" panose="020F0704030504030204" pitchFamily="34" charset="0"/>
              </a:rPr>
              <a:t>É até possível que tenhamos sentido saudade mesmo antes de conhecê-las. </a:t>
            </a:r>
          </a:p>
        </p:txBody>
      </p:sp>
      <p:sp>
        <p:nvSpPr>
          <p:cNvPr id="4" name="Retângulo 3"/>
          <p:cNvSpPr/>
          <p:nvPr/>
        </p:nvSpPr>
        <p:spPr>
          <a:xfrm>
            <a:off x="179512" y="4077072"/>
            <a:ext cx="87849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O que sentimos vibra além dos papéis, das afinidades, </a:t>
            </a:r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das roupas que </a:t>
            </a:r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usam. </a:t>
            </a:r>
          </a:p>
        </p:txBody>
      </p:sp>
    </p:spTree>
    <p:extLst>
      <p:ext uri="{BB962C8B-B14F-4D97-AF65-F5344CB8AC3E}">
        <p14:creationId xmlns:p14="http://schemas.microsoft.com/office/powerpoint/2010/main" val="150339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000"/>
    </mc:Choice>
    <mc:Fallback xmlns=""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1520" y="764704"/>
            <a:ext cx="87849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008000"/>
                </a:solidFill>
                <a:latin typeface="Arial Rounded MT Bold" panose="020F0704030504030204" pitchFamily="34" charset="0"/>
              </a:rPr>
              <a:t>Transcende a forma. </a:t>
            </a:r>
            <a:endParaRPr lang="pt-BR" sz="4000" b="1" dirty="0" smtClean="0">
              <a:solidFill>
                <a:srgbClr val="0080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pt-BR" sz="4000" b="1" dirty="0" smtClean="0">
                <a:solidFill>
                  <a:srgbClr val="008000"/>
                </a:solidFill>
                <a:latin typeface="Arial Rounded MT Bold" panose="020F0704030504030204" pitchFamily="34" charset="0"/>
              </a:rPr>
              <a:t>Remete </a:t>
            </a:r>
            <a:r>
              <a:rPr lang="pt-BR" sz="4000" b="1" dirty="0">
                <a:solidFill>
                  <a:srgbClr val="008000"/>
                </a:solidFill>
                <a:latin typeface="Arial Rounded MT Bold" panose="020F0704030504030204" pitchFamily="34" charset="0"/>
              </a:rPr>
              <a:t>à essência. </a:t>
            </a:r>
          </a:p>
        </p:txBody>
      </p:sp>
      <p:sp>
        <p:nvSpPr>
          <p:cNvPr id="4" name="Retângulo 3"/>
          <p:cNvSpPr/>
          <p:nvPr/>
        </p:nvSpPr>
        <p:spPr>
          <a:xfrm>
            <a:off x="467544" y="3573016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Toca o que a gente não vê. </a:t>
            </a:r>
            <a:endParaRPr lang="pt-BR" sz="4000" b="1" dirty="0" smtClean="0">
              <a:solidFill>
                <a:srgbClr val="FFFF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O </a:t>
            </a:r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que não passa. </a:t>
            </a:r>
            <a:endParaRPr lang="pt-BR" sz="4000" b="1" dirty="0" smtClean="0">
              <a:solidFill>
                <a:srgbClr val="FFFF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O </a:t>
            </a:r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que </a:t>
            </a:r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é.</a:t>
            </a:r>
            <a:r>
              <a:rPr lang="pt-BR" dirty="0" smtClean="0"/>
              <a:t>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6602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000"/>
    </mc:Choice>
    <mc:Fallback xmlns=""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7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95536" y="692697"/>
            <a:ext cx="8496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Por elas nos sentimos capazes das belezas mais inéditas. </a:t>
            </a:r>
          </a:p>
        </p:txBody>
      </p:sp>
      <p:sp>
        <p:nvSpPr>
          <p:cNvPr id="3" name="Retângulo 2"/>
          <p:cNvSpPr/>
          <p:nvPr/>
        </p:nvSpPr>
        <p:spPr>
          <a:xfrm>
            <a:off x="251521" y="4921714"/>
            <a:ext cx="87129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008000"/>
                </a:solidFill>
                <a:latin typeface="Arial Rounded MT Bold" panose="020F0704030504030204" pitchFamily="34" charset="0"/>
              </a:rPr>
              <a:t>Se estão felizes, é como se a festa fosse nossa</a:t>
            </a:r>
            <a:r>
              <a:rPr lang="pt-BR" sz="4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462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7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23528" y="692696"/>
            <a:ext cx="85689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 Se estão em perigo, o aperto é nosso também. </a:t>
            </a:r>
          </a:p>
        </p:txBody>
      </p:sp>
      <p:sp>
        <p:nvSpPr>
          <p:cNvPr id="3" name="Retângulo 2"/>
          <p:cNvSpPr/>
          <p:nvPr/>
        </p:nvSpPr>
        <p:spPr>
          <a:xfrm>
            <a:off x="251520" y="5085184"/>
            <a:ext cx="8892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008000"/>
                </a:solidFill>
                <a:latin typeface="Arial Rounded MT Bold" panose="020F0704030504030204" pitchFamily="34" charset="0"/>
              </a:rPr>
              <a:t>Com elas, o coração da gente descansa. </a:t>
            </a:r>
          </a:p>
        </p:txBody>
      </p:sp>
    </p:spTree>
    <p:extLst>
      <p:ext uri="{BB962C8B-B14F-4D97-AF65-F5344CB8AC3E}">
        <p14:creationId xmlns:p14="http://schemas.microsoft.com/office/powerpoint/2010/main" val="220039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000"/>
    </mc:Choice>
    <mc:Fallback xmlns=""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1520" y="692697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Nós nos sentimos em casa, descalços, vestidos de nós mesmos. </a:t>
            </a:r>
          </a:p>
        </p:txBody>
      </p:sp>
      <p:sp>
        <p:nvSpPr>
          <p:cNvPr id="3" name="Retângulo 2"/>
          <p:cNvSpPr/>
          <p:nvPr/>
        </p:nvSpPr>
        <p:spPr>
          <a:xfrm>
            <a:off x="251520" y="5583142"/>
            <a:ext cx="878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008000"/>
                </a:solidFill>
                <a:latin typeface="Arial Rounded MT Bold" panose="020F0704030504030204" pitchFamily="34" charset="0"/>
              </a:rPr>
              <a:t>O afeto flui com facilidade rara. </a:t>
            </a:r>
          </a:p>
        </p:txBody>
      </p:sp>
    </p:spTree>
    <p:extLst>
      <p:ext uri="{BB962C8B-B14F-4D97-AF65-F5344CB8AC3E}">
        <p14:creationId xmlns:p14="http://schemas.microsoft.com/office/powerpoint/2010/main" val="36029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000"/>
    </mc:Choice>
    <mc:Fallback xmlns=""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1520" y="692697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Somos aceitos, amados, </a:t>
            </a:r>
            <a:endParaRPr lang="pt-BR" sz="4000" b="1" dirty="0" smtClean="0">
              <a:solidFill>
                <a:srgbClr val="FFFF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bem vindos</a:t>
            </a:r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, quando o tempo é </a:t>
            </a:r>
            <a:endParaRPr lang="pt-BR" sz="4000" b="1" dirty="0" smtClean="0">
              <a:solidFill>
                <a:srgbClr val="FFFF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de </a:t>
            </a:r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sol e quando o tempo é </a:t>
            </a:r>
            <a:endParaRPr lang="pt-BR" sz="4000" b="1" dirty="0" smtClean="0">
              <a:solidFill>
                <a:srgbClr val="FFFF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de </a:t>
            </a:r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chuva. </a:t>
            </a:r>
          </a:p>
        </p:txBody>
      </p:sp>
      <p:sp>
        <p:nvSpPr>
          <p:cNvPr id="3" name="Retângulo 2"/>
          <p:cNvSpPr/>
          <p:nvPr/>
        </p:nvSpPr>
        <p:spPr>
          <a:xfrm>
            <a:off x="251520" y="4653135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008000"/>
                </a:solidFill>
                <a:latin typeface="Arial Rounded MT Bold" panose="020F0704030504030204" pitchFamily="34" charset="0"/>
              </a:rPr>
              <a:t> Na expressão das nossas virtudes e na revelação das nossas limitações. </a:t>
            </a:r>
          </a:p>
        </p:txBody>
      </p:sp>
    </p:spTree>
    <p:extLst>
      <p:ext uri="{BB962C8B-B14F-4D97-AF65-F5344CB8AC3E}">
        <p14:creationId xmlns:p14="http://schemas.microsoft.com/office/powerpoint/2010/main" val="156316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000"/>
    </mc:Choice>
    <mc:Fallback xmlns=""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9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627784" y="836712"/>
            <a:ext cx="61926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Com elas, experimentamos mais nitidamente </a:t>
            </a:r>
          </a:p>
        </p:txBody>
      </p:sp>
      <p:sp>
        <p:nvSpPr>
          <p:cNvPr id="4" name="Retângulo 3"/>
          <p:cNvSpPr/>
          <p:nvPr/>
        </p:nvSpPr>
        <p:spPr>
          <a:xfrm>
            <a:off x="179512" y="4365104"/>
            <a:ext cx="69847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a dádiva da troca nesse longo caminho de aprendizado do amor. </a:t>
            </a:r>
          </a:p>
        </p:txBody>
      </p:sp>
    </p:spTree>
    <p:extLst>
      <p:ext uri="{BB962C8B-B14F-4D97-AF65-F5344CB8AC3E}">
        <p14:creationId xmlns:p14="http://schemas.microsoft.com/office/powerpoint/2010/main" val="265727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6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123728" y="836712"/>
            <a:ext cx="67687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Quando o encontro a dois é bom e tem lume, </a:t>
            </a:r>
          </a:p>
        </p:txBody>
      </p:sp>
      <p:sp>
        <p:nvSpPr>
          <p:cNvPr id="4" name="Retângulo 3"/>
          <p:cNvSpPr/>
          <p:nvPr/>
        </p:nvSpPr>
        <p:spPr>
          <a:xfrm>
            <a:off x="755576" y="4293096"/>
            <a:ext cx="40324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não tem porta de saída, </a:t>
            </a:r>
          </a:p>
        </p:txBody>
      </p:sp>
    </p:spTree>
    <p:extLst>
      <p:ext uri="{BB962C8B-B14F-4D97-AF65-F5344CB8AC3E}">
        <p14:creationId xmlns:p14="http://schemas.microsoft.com/office/powerpoint/2010/main" val="319282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000"/>
    </mc:Choice>
    <mc:Fallback xmlns=""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2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1700808"/>
            <a:ext cx="9144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todas as portas são </a:t>
            </a:r>
            <a:endParaRPr lang="pt-BR" sz="6600" b="1" dirty="0" smtClean="0">
              <a:solidFill>
                <a:srgbClr val="FFFF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pt-BR" sz="66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dentro </a:t>
            </a:r>
            <a:r>
              <a:rPr lang="pt-BR" sz="66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do </a:t>
            </a:r>
            <a:r>
              <a:rPr lang="pt-BR" sz="66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Coração</a:t>
            </a:r>
            <a:r>
              <a:rPr lang="pt-BR" sz="66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..." </a:t>
            </a:r>
          </a:p>
        </p:txBody>
      </p:sp>
    </p:spTree>
    <p:extLst>
      <p:ext uri="{BB962C8B-B14F-4D97-AF65-F5344CB8AC3E}">
        <p14:creationId xmlns:p14="http://schemas.microsoft.com/office/powerpoint/2010/main" val="40899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000"/>
    </mc:Choice>
    <mc:Fallback xmlns=""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0" y="188640"/>
            <a:ext cx="914400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Imagens </a:t>
            </a:r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: de arquivo</a:t>
            </a:r>
          </a:p>
          <a:p>
            <a:pPr algn="ctr"/>
            <a:r>
              <a:rPr lang="pt-BR" sz="40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Texto : Ana </a:t>
            </a:r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Jácomo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Música : Ernesto </a:t>
            </a:r>
            <a:r>
              <a:rPr lang="pt-BR" sz="4000" b="1" dirty="0" err="1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Cortazar</a:t>
            </a:r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Begin </a:t>
            </a:r>
            <a:r>
              <a:rPr lang="pt-BR" sz="4000" b="1" dirty="0" err="1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the</a:t>
            </a:r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 </a:t>
            </a:r>
            <a:r>
              <a:rPr lang="pt-BR" sz="4000" b="1" dirty="0" err="1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Beguine</a:t>
            </a:r>
            <a:endParaRPr lang="pt-BR" sz="4000" b="1" dirty="0" smtClean="0">
              <a:solidFill>
                <a:srgbClr val="FFFF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Formatação : 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  <a:hlinkClick r:id="rId3"/>
              </a:rPr>
              <a:t>reinaldogp2000@yahoo.com,br</a:t>
            </a:r>
            <a:endParaRPr lang="pt-BR" sz="3200" b="1" dirty="0" smtClean="0">
              <a:solidFill>
                <a:srgbClr val="FFFF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rial Rounded MT Bold" panose="020F0704030504030204" pitchFamily="34" charset="0"/>
              </a:rPr>
              <a:t>www.sergrasan.com/reinaldoslides</a:t>
            </a:r>
            <a:endParaRPr lang="pt-BR" sz="4000" b="1" dirty="0" smtClean="0">
              <a:solidFill>
                <a:srgbClr val="FFFF00"/>
              </a:solidFill>
              <a:latin typeface="Arial Rounded MT Bold" panose="020F0704030504030204" pitchFamily="34" charset="0"/>
            </a:endParaRPr>
          </a:p>
          <a:p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251520" y="4653136"/>
            <a:ext cx="4032448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13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 I M </a:t>
            </a:r>
            <a:endParaRPr lang="pt-BR" sz="13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535996" y="4866844"/>
            <a:ext cx="46080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err="1" smtClean="0">
                <a:solidFill>
                  <a:srgbClr val="FF0000"/>
                </a:solidFill>
              </a:rPr>
              <a:t>Campinas.SP</a:t>
            </a:r>
            <a:r>
              <a:rPr lang="pt-BR" sz="4800" b="1" dirty="0" smtClean="0">
                <a:solidFill>
                  <a:srgbClr val="FF0000"/>
                </a:solidFill>
              </a:rPr>
              <a:t> 19/Janeiro/2014</a:t>
            </a:r>
            <a:endParaRPr lang="pt-BR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82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000"/>
    </mc:Choice>
    <mc:Fallback xmlns=""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6" presetClass="emph" presetSubtype="0" autoRev="1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6" presetClass="emph" presetSubtype="0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7FD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7FD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6" grpId="2"/>
      <p:bldP spid="6" grpId="3"/>
      <p:bldP spid="6" grpId="4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567</TotalTime>
  <Words>357</Words>
  <Application>Microsoft Office PowerPoint</Application>
  <PresentationFormat>Apresentação na tela (4:3)</PresentationFormat>
  <Paragraphs>47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34</cp:revision>
  <dcterms:created xsi:type="dcterms:W3CDTF">2014-01-19T16:17:51Z</dcterms:created>
  <dcterms:modified xsi:type="dcterms:W3CDTF">2014-05-14T21:34:39Z</dcterms:modified>
</cp:coreProperties>
</file>