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77" r:id="rId4"/>
    <p:sldId id="278" r:id="rId5"/>
    <p:sldId id="279" r:id="rId6"/>
    <p:sldId id="259" r:id="rId7"/>
    <p:sldId id="293" r:id="rId8"/>
    <p:sldId id="294" r:id="rId9"/>
    <p:sldId id="295" r:id="rId10"/>
    <p:sldId id="305" r:id="rId11"/>
    <p:sldId id="266" r:id="rId12"/>
    <p:sldId id="284" r:id="rId13"/>
    <p:sldId id="286" r:id="rId14"/>
    <p:sldId id="267" r:id="rId15"/>
    <p:sldId id="287" r:id="rId16"/>
    <p:sldId id="288" r:id="rId17"/>
    <p:sldId id="289" r:id="rId18"/>
    <p:sldId id="268" r:id="rId19"/>
    <p:sldId id="290" r:id="rId20"/>
    <p:sldId id="291" r:id="rId21"/>
    <p:sldId id="292" r:id="rId22"/>
    <p:sldId id="263" r:id="rId23"/>
    <p:sldId id="299" r:id="rId24"/>
    <p:sldId id="300" r:id="rId25"/>
    <p:sldId id="306" r:id="rId26"/>
    <p:sldId id="301" r:id="rId27"/>
    <p:sldId id="265" r:id="rId28"/>
    <p:sldId id="302" r:id="rId29"/>
    <p:sldId id="304" r:id="rId30"/>
    <p:sldId id="307" r:id="rId3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2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89CCC6-1564-4C38-8FB2-EE4CD9198F19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1F1C41-D147-41F8-BC4D-C6371A05A3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1130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057EC-3830-4A00-951A-C93B7400F008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AE8D-9717-47DB-ADB0-32B99DAD82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114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057EC-3830-4A00-951A-C93B7400F008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AE8D-9717-47DB-ADB0-32B99DAD82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572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057EC-3830-4A00-951A-C93B7400F008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AE8D-9717-47DB-ADB0-32B99DAD82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043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057EC-3830-4A00-951A-C93B7400F008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AE8D-9717-47DB-ADB0-32B99DAD82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223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057EC-3830-4A00-951A-C93B7400F008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AE8D-9717-47DB-ADB0-32B99DAD82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856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057EC-3830-4A00-951A-C93B7400F008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AE8D-9717-47DB-ADB0-32B99DAD82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445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057EC-3830-4A00-951A-C93B7400F008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AE8D-9717-47DB-ADB0-32B99DAD82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105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057EC-3830-4A00-951A-C93B7400F008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AE8D-9717-47DB-ADB0-32B99DAD82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088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057EC-3830-4A00-951A-C93B7400F008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AE8D-9717-47DB-ADB0-32B99DAD82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396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057EC-3830-4A00-951A-C93B7400F008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AE8D-9717-47DB-ADB0-32B99DAD82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606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057EC-3830-4A00-951A-C93B7400F008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AE8D-9717-47DB-ADB0-32B99DAD82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892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9057EC-3830-4A00-951A-C93B7400F008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CAE8D-9717-47DB-ADB0-32B99DAD82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9705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7504" y="692696"/>
            <a:ext cx="9036496" cy="5256584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pt-BR" sz="3600" b="1" dirty="0">
                <a:solidFill>
                  <a:srgbClr val="FFFF00"/>
                </a:solidFill>
                <a:ea typeface="+mn-ea"/>
                <a:cs typeface="+mn-cs"/>
              </a:rPr>
              <a:t/>
            </a:r>
            <a:br>
              <a:rPr lang="pt-BR" sz="3600" b="1" dirty="0">
                <a:solidFill>
                  <a:srgbClr val="FFFF00"/>
                </a:solidFill>
                <a:ea typeface="+mn-ea"/>
                <a:cs typeface="+mn-cs"/>
              </a:rPr>
            </a:br>
            <a:r>
              <a:rPr lang="pt-BR" sz="8000" b="1" dirty="0" smtClean="0">
                <a:solidFill>
                  <a:srgbClr val="FFFF00"/>
                </a:solidFill>
                <a:ea typeface="+mn-ea"/>
                <a:cs typeface="+mn-cs"/>
              </a:rPr>
              <a:t>E se</a:t>
            </a:r>
            <a:r>
              <a:rPr lang="pt-BR" sz="8000" b="1" dirty="0" smtClean="0">
                <a:solidFill>
                  <a:srgbClr val="FFFF00"/>
                </a:solidFill>
              </a:rPr>
              <a:t/>
            </a:r>
            <a:br>
              <a:rPr lang="pt-BR" sz="8000" b="1" dirty="0" smtClean="0">
                <a:solidFill>
                  <a:srgbClr val="FFFF00"/>
                </a:solidFill>
              </a:rPr>
            </a:br>
            <a:r>
              <a:rPr lang="pt-BR" sz="8000" b="1" dirty="0" smtClean="0">
                <a:solidFill>
                  <a:srgbClr val="FFFF00"/>
                </a:solidFill>
              </a:rPr>
              <a:t>a vida fosse </a:t>
            </a:r>
            <a:br>
              <a:rPr lang="pt-BR" sz="8000" b="1" dirty="0" smtClean="0">
                <a:solidFill>
                  <a:srgbClr val="FFFF00"/>
                </a:solidFill>
              </a:rPr>
            </a:br>
            <a:r>
              <a:rPr lang="pt-BR" sz="8000" b="1" dirty="0" smtClean="0">
                <a:solidFill>
                  <a:srgbClr val="FFFF00"/>
                </a:solidFill>
              </a:rPr>
              <a:t>uma </a:t>
            </a:r>
            <a:r>
              <a:rPr lang="pt-BR" sz="8000" b="1" dirty="0">
                <a:solidFill>
                  <a:srgbClr val="FFFF00"/>
                </a:solidFill>
              </a:rPr>
              <a:t>e</a:t>
            </a:r>
            <a:r>
              <a:rPr lang="pt-BR" sz="8000" b="1" dirty="0" smtClean="0">
                <a:solidFill>
                  <a:srgbClr val="FFFF00"/>
                </a:solidFill>
              </a:rPr>
              <a:t>strada?</a:t>
            </a:r>
            <a:endParaRPr lang="pt-BR" sz="8000" b="1" dirty="0">
              <a:solidFill>
                <a:srgbClr val="FFFF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95537" y="260649"/>
            <a:ext cx="20882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b="1" dirty="0">
                <a:solidFill>
                  <a:srgbClr val="FFFF00"/>
                </a:solidFill>
                <a:latin typeface="Arial"/>
              </a:rPr>
              <a:t>Reinaldo</a:t>
            </a:r>
          </a:p>
        </p:txBody>
      </p:sp>
      <p:sp>
        <p:nvSpPr>
          <p:cNvPr id="3" name="Retângulo 2"/>
          <p:cNvSpPr/>
          <p:nvPr/>
        </p:nvSpPr>
        <p:spPr>
          <a:xfrm>
            <a:off x="179512" y="6165304"/>
            <a:ext cx="36003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b="1" dirty="0">
                <a:solidFill>
                  <a:srgbClr val="FFFF00"/>
                </a:solidFill>
                <a:latin typeface="Arial"/>
              </a:rPr>
              <a:t>Ligue  o  SOM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2987824" y="-675455"/>
            <a:ext cx="6156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Transição automática de Slides</a:t>
            </a: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6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188640"/>
            <a:ext cx="367240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Cada um de nós caminha pela vida como se fosse um viajante que percorre uma estrada.</a:t>
            </a:r>
            <a:endParaRPr lang="pt-B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400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ndAc>
          <p:stSnd loop="1">
            <p:snd r:embed="rId2" name="Melachrino Strings - Smoke Gets In Your Eyes.wav"/>
          </p:stSnd>
        </p:sndAc>
      </p:transition>
    </mc:Choice>
    <mc:Fallback xmlns="">
      <p:transition spd="slow" advTm="8000">
        <p:sndAc>
          <p:stSnd loop="1">
            <p:snd r:embed="rId4" name="Melachrino Strings - Smoke Gets In Your Ey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23528" y="188641"/>
            <a:ext cx="33843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Há os que passam pouco tempo caminhando e os que ficam por longos anos.</a:t>
            </a:r>
            <a:endParaRPr lang="pt-B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1520" y="116633"/>
            <a:ext cx="32403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Há os que pisam em macia grama e os que ferem os pés em pedras pontudas e espinhos.</a:t>
            </a:r>
            <a:endParaRPr lang="pt-B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877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9512" y="116632"/>
            <a:ext cx="36004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Há os que viajam em companhias amigas, assinaladas por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risos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e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alegria. </a:t>
            </a:r>
            <a:endParaRPr lang="pt-B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32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476672"/>
            <a:ext cx="91085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E há os que caminham com gente indiferente, egoísta e má.</a:t>
            </a:r>
            <a:endParaRPr lang="pt-BR" sz="4800" b="1" dirty="0">
              <a:solidFill>
                <a:srgbClr val="FFFF0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07504" y="3105835"/>
            <a:ext cx="9001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Há os que caminham sozinhos - inclusive crianças - e os que vão em grandes grupos</a:t>
            </a:r>
            <a:r>
              <a:rPr lang="pt-BR" sz="28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26068303"/>
      </p:ext>
    </p:extLst>
  </p:cSld>
  <p:clrMapOvr>
    <a:masterClrMapping/>
  </p:clrMapOvr>
  <p:transition spd="slow" advTm="11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260648"/>
            <a:ext cx="8712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Há os que viajam com pai e mãe. E os que estão apenas </a:t>
            </a:r>
          </a:p>
          <a:p>
            <a:pPr algn="ctr"/>
            <a:r>
              <a:rPr lang="pt-BR" sz="4800" b="1" dirty="0">
                <a:solidFill>
                  <a:srgbClr val="FFFF00"/>
                </a:solidFill>
              </a:rPr>
              <a:t>com os irmãos.</a:t>
            </a:r>
          </a:p>
        </p:txBody>
      </p:sp>
      <p:sp>
        <p:nvSpPr>
          <p:cNvPr id="5" name="Retângulo 4"/>
          <p:cNvSpPr/>
          <p:nvPr/>
        </p:nvSpPr>
        <p:spPr>
          <a:xfrm>
            <a:off x="107504" y="3789040"/>
            <a:ext cx="9036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Há quem tenha por companhia marido ou esposa</a:t>
            </a:r>
            <a:r>
              <a:rPr lang="pt-BR" sz="4800" b="1" dirty="0" smtClean="0">
                <a:solidFill>
                  <a:srgbClr val="FFFF00"/>
                </a:solidFill>
              </a:rPr>
              <a:t>.</a:t>
            </a:r>
          </a:p>
          <a:p>
            <a:pPr algn="ctr"/>
            <a:r>
              <a:rPr lang="pt-BR" sz="4800" b="1" dirty="0">
                <a:solidFill>
                  <a:srgbClr val="FFFF00"/>
                </a:solidFill>
              </a:rPr>
              <a:t>Muitos levam filhos</a:t>
            </a:r>
            <a:r>
              <a:rPr lang="pt-BR" sz="4800" b="1" dirty="0" smtClean="0">
                <a:solidFill>
                  <a:srgbClr val="FFFF00"/>
                </a:solidFill>
              </a:rPr>
              <a:t>.</a:t>
            </a:r>
            <a:endParaRPr lang="pt-B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15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260648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Outros carregam sobrinhos, primos, tios.</a:t>
            </a:r>
          </a:p>
        </p:txBody>
      </p:sp>
      <p:sp>
        <p:nvSpPr>
          <p:cNvPr id="4" name="Retângulo 3"/>
          <p:cNvSpPr/>
          <p:nvPr/>
        </p:nvSpPr>
        <p:spPr>
          <a:xfrm>
            <a:off x="0" y="3244334"/>
            <a:ext cx="903649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Alguns andam apenas com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os </a:t>
            </a:r>
            <a:r>
              <a:rPr lang="pt-BR" sz="4800" b="1" dirty="0">
                <a:solidFill>
                  <a:srgbClr val="FFFF00"/>
                </a:solidFill>
              </a:rPr>
              <a:t>amigos.</a:t>
            </a:r>
          </a:p>
        </p:txBody>
      </p:sp>
    </p:spTree>
    <p:extLst>
      <p:ext uri="{BB962C8B-B14F-4D97-AF65-F5344CB8AC3E}">
        <p14:creationId xmlns:p14="http://schemas.microsoft.com/office/powerpoint/2010/main" val="41755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188641"/>
            <a:ext cx="89289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Há quem caminhe com os olhos cheios de lágrimas e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há </a:t>
            </a:r>
            <a:r>
              <a:rPr lang="pt-BR" sz="4800" b="1" dirty="0">
                <a:solidFill>
                  <a:srgbClr val="FFFF00"/>
                </a:solidFill>
              </a:rPr>
              <a:t>os que se vão sorridentes.</a:t>
            </a:r>
          </a:p>
        </p:txBody>
      </p:sp>
      <p:sp>
        <p:nvSpPr>
          <p:cNvPr id="4" name="Retângulo 3"/>
          <p:cNvSpPr/>
          <p:nvPr/>
        </p:nvSpPr>
        <p:spPr>
          <a:xfrm>
            <a:off x="107504" y="4005064"/>
            <a:ext cx="89289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Mas, mesmo os que riem,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mais </a:t>
            </a:r>
            <a:r>
              <a:rPr lang="pt-BR" sz="4800" b="1" dirty="0">
                <a:solidFill>
                  <a:srgbClr val="FFFF00"/>
                </a:solidFill>
              </a:rPr>
              <a:t>adiante poderão chorar. </a:t>
            </a:r>
          </a:p>
        </p:txBody>
      </p:sp>
    </p:spTree>
    <p:extLst>
      <p:ext uri="{BB962C8B-B14F-4D97-AF65-F5344CB8AC3E}">
        <p14:creationId xmlns:p14="http://schemas.microsoft.com/office/powerpoint/2010/main" val="3398262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83568" y="1556792"/>
            <a:ext cx="78488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Nessa estrada,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nunca </a:t>
            </a:r>
            <a:r>
              <a:rPr lang="pt-BR" sz="4800" b="1" dirty="0">
                <a:solidFill>
                  <a:srgbClr val="FFFF00"/>
                </a:solidFill>
              </a:rPr>
              <a:t>se conheceu alguém que a percorresse inteira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sem </a:t>
            </a:r>
            <a:r>
              <a:rPr lang="pt-BR" sz="4800" b="1" dirty="0">
                <a:solidFill>
                  <a:srgbClr val="FFFF00"/>
                </a:solidFill>
              </a:rPr>
              <a:t>derramar uma lágrima.</a:t>
            </a:r>
          </a:p>
        </p:txBody>
      </p:sp>
    </p:spTree>
    <p:extLst>
      <p:ext uri="{BB962C8B-B14F-4D97-AF65-F5344CB8AC3E}">
        <p14:creationId xmlns:p14="http://schemas.microsoft.com/office/powerpoint/2010/main" val="172341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404664"/>
            <a:ext cx="89289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Pela estrada dessa nossa vida, muitos caminham com seus próprios pés.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Outros são carregados por empregados ou parentes.</a:t>
            </a:r>
            <a:endParaRPr lang="pt-B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54914"/>
      </p:ext>
    </p:extLst>
  </p:cSld>
  <p:clrMapOvr>
    <a:masterClrMapping/>
  </p:clrMapOvr>
  <p:transition spd="slow" advTm="13000"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260648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Alguns vão em carros de luxo, outros em veículos bem simples.</a:t>
            </a:r>
            <a:endParaRPr lang="pt-BR" sz="4800" b="1" dirty="0">
              <a:solidFill>
                <a:srgbClr val="FFFF0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39552" y="3244334"/>
            <a:ext cx="8208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E há os que viajam de bicicleta ou a pé....</a:t>
            </a:r>
          </a:p>
        </p:txBody>
      </p:sp>
    </p:spTree>
    <p:extLst>
      <p:ext uri="{BB962C8B-B14F-4D97-AF65-F5344CB8AC3E}">
        <p14:creationId xmlns:p14="http://schemas.microsoft.com/office/powerpoint/2010/main" val="37646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332656"/>
            <a:ext cx="89289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Há gente branca, negra, amarela. Mas se olharmos a estrada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bem do alto,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 veremos que não dá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 para distinguir ninguém: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todos são iguais.</a:t>
            </a:r>
            <a:endParaRPr lang="pt-B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08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20" y="1268760"/>
            <a:ext cx="86409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Há gente magra e gente gorda.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Os magros podem ser assim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por elegância e dieta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ou porque não têm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o que comer.</a:t>
            </a:r>
            <a:endParaRPr lang="pt-B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481816"/>
      </p:ext>
    </p:extLst>
  </p:cSld>
  <p:clrMapOvr>
    <a:masterClrMapping/>
  </p:clrMapOvr>
  <p:transition spd="slow" advTm="9000">
    <p:pu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5496" y="1628800"/>
            <a:ext cx="91085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Alguns trazem bolsas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cheias de comida.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Outros levam pedacinhos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de pão amanhecido.</a:t>
            </a:r>
            <a:endParaRPr lang="pt-B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6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5" y="29443"/>
            <a:ext cx="9247063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9512" y="332656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Muitos gostam de repartir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o que têm</a:t>
            </a:r>
            <a:r>
              <a:rPr lang="pt-BR" sz="4800" dirty="0" smtClean="0"/>
              <a:t>. </a:t>
            </a:r>
            <a:endParaRPr lang="pt-BR" sz="4800" dirty="0"/>
          </a:p>
        </p:txBody>
      </p:sp>
      <p:sp>
        <p:nvSpPr>
          <p:cNvPr id="4" name="Retângulo 3"/>
          <p:cNvSpPr/>
          <p:nvPr/>
        </p:nvSpPr>
        <p:spPr>
          <a:xfrm>
            <a:off x="0" y="2132856"/>
            <a:ext cx="92110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Outros dão apenas o que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lhes sobra</a:t>
            </a:r>
            <a:r>
              <a:rPr lang="pt-BR" sz="3200" b="1" dirty="0" smtClean="0">
                <a:solidFill>
                  <a:srgbClr val="FFFF00"/>
                </a:solidFill>
              </a:rPr>
              <a:t>. </a:t>
            </a:r>
            <a:endParaRPr lang="pt-BR" sz="3200" b="1" dirty="0">
              <a:solidFill>
                <a:srgbClr val="FFFF00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0" y="4005064"/>
            <a:ext cx="92110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Mas muita gente da estrada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 nem olha para os viajantes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famintos.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82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9512" y="476672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Há pessoas que percorrem a estrada sempre vestidas de seda e cobertas de joias. </a:t>
            </a:r>
            <a:endParaRPr lang="pt-BR" sz="4800" b="1" dirty="0">
              <a:solidFill>
                <a:srgbClr val="FFFF0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07504" y="4581128"/>
            <a:ext cx="900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Outros vestem farrapos e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seguem descalços.</a:t>
            </a:r>
            <a:endParaRPr lang="pt-B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76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332657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Há crianças, velhos, jovens e casais, mas quase todos olham para lugares diferentes.</a:t>
            </a:r>
          </a:p>
        </p:txBody>
      </p:sp>
      <p:sp>
        <p:nvSpPr>
          <p:cNvPr id="4" name="Retângulo 3"/>
          <p:cNvSpPr/>
          <p:nvPr/>
        </p:nvSpPr>
        <p:spPr>
          <a:xfrm>
            <a:off x="0" y="3212976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Uns olham para o próprio umbigo, outros contemplam as estrelas, alguns gostam de espiar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os </a:t>
            </a:r>
            <a:r>
              <a:rPr lang="pt-BR" sz="4800" b="1" dirty="0">
                <a:solidFill>
                  <a:srgbClr val="FFFF00"/>
                </a:solidFill>
              </a:rPr>
              <a:t>vizinhos para fofocar depois.</a:t>
            </a:r>
          </a:p>
        </p:txBody>
      </p:sp>
    </p:spTree>
    <p:extLst>
      <p:ext uri="{BB962C8B-B14F-4D97-AF65-F5344CB8AC3E}">
        <p14:creationId xmlns:p14="http://schemas.microsoft.com/office/powerpoint/2010/main" val="1459287360"/>
      </p:ext>
    </p:extLst>
  </p:cSld>
  <p:clrMapOvr>
    <a:masterClrMapping/>
  </p:clrMapOvr>
  <p:transition spd="slow" advTm="14000">
    <p:push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5496" y="188640"/>
            <a:ext cx="9001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Uma boa parte conta o dinheiro que leva e há os que sonham que um dia todos da estrada serão como irmãos.</a:t>
            </a:r>
          </a:p>
        </p:txBody>
      </p:sp>
      <p:sp>
        <p:nvSpPr>
          <p:cNvPr id="4" name="Retângulo 3"/>
          <p:cNvSpPr/>
          <p:nvPr/>
        </p:nvSpPr>
        <p:spPr>
          <a:xfrm>
            <a:off x="107504" y="3717032"/>
            <a:ext cx="89289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Entre os sonhadores há os que se dedicam a dar água e pão, abrigo e remédio aos viajantes que precisam.</a:t>
            </a:r>
          </a:p>
        </p:txBody>
      </p:sp>
    </p:spTree>
    <p:extLst>
      <p:ext uri="{BB962C8B-B14F-4D97-AF65-F5344CB8AC3E}">
        <p14:creationId xmlns:p14="http://schemas.microsoft.com/office/powerpoint/2010/main" val="363920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496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260648"/>
            <a:ext cx="91085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Há pessoas cultas na estrada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e </a:t>
            </a:r>
            <a:r>
              <a:rPr lang="pt-BR" sz="4800" b="1" dirty="0">
                <a:solidFill>
                  <a:srgbClr val="FFFF00"/>
                </a:solidFill>
              </a:rPr>
              <a:t>há gente muito tola</a:t>
            </a:r>
            <a:r>
              <a:rPr lang="pt-BR" sz="4800" b="1" dirty="0" smtClean="0">
                <a:solidFill>
                  <a:srgbClr val="FFFF00"/>
                </a:solidFill>
              </a:rPr>
              <a:t>.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 </a:t>
            </a:r>
            <a:r>
              <a:rPr lang="pt-BR" sz="4800" b="1" dirty="0">
                <a:solidFill>
                  <a:srgbClr val="FFFF00"/>
                </a:solidFill>
              </a:rPr>
              <a:t>Alguns sabem dizer coisas difíceis e outros nem sabem falar direito.</a:t>
            </a:r>
          </a:p>
        </p:txBody>
      </p:sp>
      <p:sp>
        <p:nvSpPr>
          <p:cNvPr id="4" name="Retângulo 3"/>
          <p:cNvSpPr/>
          <p:nvPr/>
        </p:nvSpPr>
        <p:spPr>
          <a:xfrm>
            <a:off x="179512" y="4398496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Em geral, os sabichões não gostam muito da companhia dos analfabetos.</a:t>
            </a:r>
          </a:p>
        </p:txBody>
      </p:sp>
    </p:spTree>
    <p:extLst>
      <p:ext uri="{BB962C8B-B14F-4D97-AF65-F5344CB8AC3E}">
        <p14:creationId xmlns:p14="http://schemas.microsoft.com/office/powerpoint/2010/main" val="19044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1" y="260648"/>
            <a:ext cx="911385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O que é certo mesmo é que quase ninguém na estrada está satisfeito</a:t>
            </a:r>
            <a:r>
              <a:rPr lang="pt-BR" sz="4800" b="1" dirty="0" smtClean="0">
                <a:solidFill>
                  <a:srgbClr val="FFFF00"/>
                </a:solidFill>
              </a:rPr>
              <a:t>.</a:t>
            </a:r>
          </a:p>
          <a:p>
            <a:pPr algn="ctr"/>
            <a:endParaRPr lang="pt-BR" sz="4800" b="1" dirty="0">
              <a:solidFill>
                <a:srgbClr val="FFFF00"/>
              </a:solidFill>
            </a:endParaRPr>
          </a:p>
          <a:p>
            <a:pPr algn="ctr"/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 </a:t>
            </a:r>
            <a:r>
              <a:rPr lang="pt-BR" sz="4800" b="1" dirty="0">
                <a:solidFill>
                  <a:srgbClr val="FFFF00"/>
                </a:solidFill>
              </a:rPr>
              <a:t>A maioria dos viajantes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acha </a:t>
            </a:r>
            <a:r>
              <a:rPr lang="pt-BR" sz="4800" b="1" dirty="0">
                <a:solidFill>
                  <a:srgbClr val="FFFF00"/>
                </a:solidFill>
              </a:rPr>
              <a:t>que o vizinho é mais bonito ou viaja de forma bem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mais </a:t>
            </a:r>
            <a:r>
              <a:rPr lang="pt-BR" sz="4800" b="1" dirty="0">
                <a:solidFill>
                  <a:srgbClr val="FFFF00"/>
                </a:solidFill>
              </a:rPr>
              <a:t>confortável.</a:t>
            </a:r>
          </a:p>
        </p:txBody>
      </p:sp>
    </p:spTree>
    <p:extLst>
      <p:ext uri="{BB962C8B-B14F-4D97-AF65-F5344CB8AC3E}">
        <p14:creationId xmlns:p14="http://schemas.microsoft.com/office/powerpoint/2010/main" val="119415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33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332657"/>
            <a:ext cx="89289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É que na longa estrada da vida, esquecemos que a estrada terá fim.</a:t>
            </a:r>
          </a:p>
        </p:txBody>
      </p:sp>
      <p:sp>
        <p:nvSpPr>
          <p:cNvPr id="5" name="Retângulo 4"/>
          <p:cNvSpPr/>
          <p:nvPr/>
        </p:nvSpPr>
        <p:spPr>
          <a:xfrm>
            <a:off x="107504" y="3244334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E, quando ela acabar, o que </a:t>
            </a:r>
            <a:r>
              <a:rPr lang="pt-BR" sz="4400" b="1" dirty="0" smtClean="0">
                <a:solidFill>
                  <a:srgbClr val="FFFF00"/>
                </a:solidFill>
              </a:rPr>
              <a:t>teremos?</a:t>
            </a:r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val="653292999"/>
      </p:ext>
    </p:extLst>
  </p:cSld>
  <p:clrMapOvr>
    <a:masterClrMapping/>
  </p:clrMapOvr>
  <p:transition spd="slow" advTm="9000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66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188640"/>
            <a:ext cx="88569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Carregaremos, sim,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a </a:t>
            </a:r>
            <a:r>
              <a:rPr lang="pt-BR" sz="4800" b="1" dirty="0">
                <a:solidFill>
                  <a:srgbClr val="FFFF00"/>
                </a:solidFill>
              </a:rPr>
              <a:t>experiência aprendida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durante </a:t>
            </a:r>
            <a:r>
              <a:rPr lang="pt-BR" sz="4800" b="1" dirty="0">
                <a:solidFill>
                  <a:srgbClr val="FFFF00"/>
                </a:solidFill>
              </a:rPr>
              <a:t>o tempo de estrada e estaremos muito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mais </a:t>
            </a:r>
            <a:r>
              <a:rPr lang="pt-BR" sz="4800" b="1" dirty="0">
                <a:solidFill>
                  <a:srgbClr val="FFFF00"/>
                </a:solidFill>
              </a:rPr>
              <a:t>sábios, </a:t>
            </a:r>
            <a:endParaRPr lang="pt-BR" sz="4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620688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4800" b="1" dirty="0">
              <a:solidFill>
                <a:srgbClr val="FFFF00"/>
              </a:solidFill>
            </a:endParaRPr>
          </a:p>
          <a:p>
            <a:pPr algn="ctr"/>
            <a:endParaRPr lang="pt-BR" sz="4800" b="1" dirty="0" smtClean="0">
              <a:solidFill>
                <a:srgbClr val="FFFF0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51520" y="1700809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porque </a:t>
            </a:r>
            <a:r>
              <a:rPr lang="pt-BR" sz="4800" b="1" dirty="0">
                <a:solidFill>
                  <a:srgbClr val="FFFF00"/>
                </a:solidFill>
              </a:rPr>
              <a:t>todas as outras pessoas que vimos no caminho nos ensinaram algo.</a:t>
            </a:r>
          </a:p>
        </p:txBody>
      </p:sp>
    </p:spTree>
    <p:extLst>
      <p:ext uri="{BB962C8B-B14F-4D97-AF65-F5344CB8AC3E}">
        <p14:creationId xmlns:p14="http://schemas.microsoft.com/office/powerpoint/2010/main" val="315674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620688"/>
            <a:ext cx="9144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A estrada de nossa existência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pode </a:t>
            </a:r>
            <a:r>
              <a:rPr lang="pt-BR" sz="4800" b="1" dirty="0">
                <a:solidFill>
                  <a:srgbClr val="FFFF00"/>
                </a:solidFill>
              </a:rPr>
              <a:t>ser bela, simples,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rica</a:t>
            </a:r>
            <a:r>
              <a:rPr lang="pt-BR" sz="4800" b="1" dirty="0">
                <a:solidFill>
                  <a:srgbClr val="FFFF00"/>
                </a:solidFill>
              </a:rPr>
              <a:t>, tortuosa.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endParaRPr lang="pt-BR" sz="4800" b="1" dirty="0">
              <a:solidFill>
                <a:srgbClr val="FFFF00"/>
              </a:solidFill>
            </a:endParaRPr>
          </a:p>
          <a:p>
            <a:pPr algn="ctr"/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Seja </a:t>
            </a:r>
            <a:r>
              <a:rPr lang="pt-BR" sz="4800" b="1" dirty="0">
                <a:solidFill>
                  <a:srgbClr val="FFFF00"/>
                </a:solidFill>
              </a:rPr>
              <a:t>como for, ela é o melhor caminho para o nosso aprendizado.</a:t>
            </a:r>
          </a:p>
        </p:txBody>
      </p:sp>
    </p:spTree>
    <p:extLst>
      <p:ext uri="{BB962C8B-B14F-4D97-AF65-F5344CB8AC3E}">
        <p14:creationId xmlns:p14="http://schemas.microsoft.com/office/powerpoint/2010/main" val="104116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5496" y="260648"/>
            <a:ext cx="9001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Deus nos ofereceu essa estrada porque nela se encontram as pessoas e situações mais adequadas para nós.</a:t>
            </a:r>
          </a:p>
        </p:txBody>
      </p:sp>
    </p:spTree>
    <p:extLst>
      <p:ext uri="{BB962C8B-B14F-4D97-AF65-F5344CB8AC3E}">
        <p14:creationId xmlns:p14="http://schemas.microsoft.com/office/powerpoint/2010/main" val="326489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7504" y="332656"/>
            <a:ext cx="892899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Assim, siga pela estrada ensolarada.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Procure </a:t>
            </a:r>
            <a:r>
              <a:rPr lang="pt-BR" sz="4800" b="1" dirty="0">
                <a:solidFill>
                  <a:srgbClr val="FFFF00"/>
                </a:solidFill>
              </a:rPr>
              <a:t>ver mais flores.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Valorize </a:t>
            </a:r>
            <a:r>
              <a:rPr lang="pt-BR" sz="4800" b="1" dirty="0">
                <a:solidFill>
                  <a:srgbClr val="FFFF00"/>
                </a:solidFill>
              </a:rPr>
              <a:t>os companheiros de jornada,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reparta </a:t>
            </a:r>
            <a:r>
              <a:rPr lang="pt-BR" sz="4800" b="1" dirty="0">
                <a:solidFill>
                  <a:srgbClr val="FFFF00"/>
                </a:solidFill>
              </a:rPr>
              <a:t>as provisões com quem tem fome.</a:t>
            </a:r>
          </a:p>
        </p:txBody>
      </p:sp>
    </p:spTree>
    <p:extLst>
      <p:ext uri="{BB962C8B-B14F-4D97-AF65-F5344CB8AC3E}">
        <p14:creationId xmlns:p14="http://schemas.microsoft.com/office/powerpoint/2010/main" val="200265223"/>
      </p:ext>
    </p:extLst>
  </p:cSld>
  <p:clrMapOvr>
    <a:masterClrMapping/>
  </p:clrMapOvr>
  <p:transition spd="slow" advTm="11000">
    <p:push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1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9512" y="260648"/>
            <a:ext cx="87849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E, sobretudo,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não </a:t>
            </a:r>
            <a:r>
              <a:rPr lang="pt-BR" sz="4800" b="1" dirty="0">
                <a:solidFill>
                  <a:srgbClr val="FFFF00"/>
                </a:solidFill>
              </a:rPr>
              <a:t>deixe de caminhar feliz, </a:t>
            </a:r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com </a:t>
            </a:r>
            <a:r>
              <a:rPr lang="pt-BR" sz="4800" b="1" dirty="0">
                <a:solidFill>
                  <a:srgbClr val="FFFF00"/>
                </a:solidFill>
              </a:rPr>
              <a:t>o coração em festa, agradecido a Deus </a:t>
            </a:r>
            <a:endParaRPr lang="pt-BR" sz="4800" b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774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971600" y="908721"/>
            <a:ext cx="72728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por ter lhe dado a chance de percorrer </a:t>
            </a:r>
          </a:p>
          <a:p>
            <a:pPr algn="ctr"/>
            <a:r>
              <a:rPr lang="pt-BR" sz="4800" b="1" dirty="0">
                <a:solidFill>
                  <a:srgbClr val="FFFF00"/>
                </a:solidFill>
              </a:rPr>
              <a:t>esse caminho </a:t>
            </a:r>
            <a:r>
              <a:rPr lang="pt-BR" sz="4800" b="1" dirty="0" smtClean="0">
                <a:solidFill>
                  <a:srgbClr val="FFFF00"/>
                </a:solidFill>
              </a:rPr>
              <a:t>de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sabedoria</a:t>
            </a:r>
            <a:r>
              <a:rPr lang="pt-BR" sz="48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7394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4" y="388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116633"/>
            <a:ext cx="89644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800" b="1" dirty="0">
                <a:solidFill>
                  <a:srgbClr val="FFFF00"/>
                </a:solidFill>
              </a:rPr>
              <a:t>Créditos</a:t>
            </a:r>
          </a:p>
          <a:p>
            <a:pPr lvl="0" algn="ctr"/>
            <a:r>
              <a:rPr lang="pt-BR" sz="3600" b="1" dirty="0">
                <a:solidFill>
                  <a:srgbClr val="FFFF00"/>
                </a:solidFill>
              </a:rPr>
              <a:t>Texto  : Redação do movimento espírita</a:t>
            </a:r>
          </a:p>
          <a:p>
            <a:pPr lvl="0" algn="ctr"/>
            <a:r>
              <a:rPr lang="pt-BR" sz="3600" b="1" dirty="0">
                <a:solidFill>
                  <a:srgbClr val="FFFF00"/>
                </a:solidFill>
              </a:rPr>
              <a:t>Imagens e Música : internet </a:t>
            </a:r>
          </a:p>
          <a:p>
            <a:pPr lvl="0" algn="ctr"/>
            <a:r>
              <a:rPr lang="pt-BR" sz="4000" b="1" dirty="0">
                <a:solidFill>
                  <a:srgbClr val="FFFF00"/>
                </a:solidFill>
              </a:rPr>
              <a:t>Formatação :</a:t>
            </a:r>
            <a:r>
              <a:rPr lang="pt-BR" dirty="0">
                <a:solidFill>
                  <a:srgbClr val="FFFF00"/>
                </a:solidFill>
              </a:rPr>
              <a:t> </a:t>
            </a:r>
          </a:p>
          <a:p>
            <a:pPr lvl="0" algn="ctr"/>
            <a:r>
              <a:rPr lang="pt-BR" sz="2800" b="1" dirty="0" smtClean="0">
                <a:solidFill>
                  <a:srgbClr val="FFFF00"/>
                </a:solidFill>
              </a:rPr>
              <a:t>reinaldogp2000@yahoo.com.br</a:t>
            </a:r>
          </a:p>
          <a:p>
            <a:pPr lvl="0" algn="ctr"/>
            <a:r>
              <a:rPr lang="pt-BR" sz="3600" b="1" dirty="0" smtClean="0">
                <a:solidFill>
                  <a:srgbClr val="FFFF00"/>
                </a:solidFill>
              </a:rPr>
              <a:t>www.sergrasan.com/reinaldoslides</a:t>
            </a:r>
            <a:endParaRPr lang="pt-BR" sz="3600" b="1" dirty="0">
              <a:solidFill>
                <a:srgbClr val="FFFF00"/>
              </a:solidFill>
            </a:endParaRPr>
          </a:p>
          <a:p>
            <a:pPr lvl="0" algn="ctr"/>
            <a:r>
              <a:rPr lang="pt-BR" sz="2800" b="1" dirty="0" smtClean="0">
                <a:solidFill>
                  <a:srgbClr val="FFFF00"/>
                </a:solidFill>
              </a:rPr>
              <a:t>Campinas-SP, 08 de Maio de 2013</a:t>
            </a:r>
            <a:endParaRPr lang="pt-BR" sz="2800" b="1" dirty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167844" y="4152276"/>
            <a:ext cx="298833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pt-BR" sz="13800" b="1" dirty="0" smtClean="0">
                <a:ln>
                  <a:solidFill>
                    <a:srgbClr val="00B0F0"/>
                  </a:solidFill>
                  <a:bevel/>
                </a:ln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FIM</a:t>
            </a:r>
            <a:endParaRPr lang="pt-BR" sz="13800" b="1" dirty="0">
              <a:ln>
                <a:solidFill>
                  <a:srgbClr val="00B0F0"/>
                </a:solidFill>
                <a:bevel/>
              </a:ln>
              <a:solidFill>
                <a:srgbClr val="FF00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23528" y="6237312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76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350"/>
                            </p:stCondLst>
                            <p:childTnLst>
                              <p:par>
                                <p:cTn id="10" presetID="2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917</TotalTime>
  <Words>699</Words>
  <Application>Microsoft Office PowerPoint</Application>
  <PresentationFormat>Apresentação na tela (4:3)</PresentationFormat>
  <Paragraphs>102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1" baseType="lpstr">
      <vt:lpstr>Tema do Office</vt:lpstr>
      <vt:lpstr> E se a vida fosse  uma estrada?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 se a vida fosse uma estrada?</dc:title>
  <dc:creator>Reinaldo</dc:creator>
  <cp:lastModifiedBy>Reinaldo</cp:lastModifiedBy>
  <cp:revision>42</cp:revision>
  <dcterms:created xsi:type="dcterms:W3CDTF">2013-05-08T01:29:46Z</dcterms:created>
  <dcterms:modified xsi:type="dcterms:W3CDTF">2014-05-21T14:04:19Z</dcterms:modified>
</cp:coreProperties>
</file>