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7" r:id="rId2"/>
    <p:sldId id="284" r:id="rId3"/>
    <p:sldId id="270" r:id="rId4"/>
    <p:sldId id="269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80" r:id="rId14"/>
    <p:sldId id="281" r:id="rId15"/>
    <p:sldId id="282" r:id="rId16"/>
    <p:sldId id="283" r:id="rId17"/>
    <p:sldId id="279" r:id="rId1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CC99FF"/>
    <a:srgbClr val="9933FF"/>
    <a:srgbClr val="FFFF00"/>
    <a:srgbClr val="FF0066"/>
    <a:srgbClr val="0000FF"/>
    <a:srgbClr val="0066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66" autoAdjust="0"/>
    <p:restoredTop sz="94660"/>
  </p:normalViewPr>
  <p:slideViewPr>
    <p:cSldViewPr>
      <p:cViewPr varScale="1">
        <p:scale>
          <a:sx n="71" d="100"/>
          <a:sy n="71" d="100"/>
        </p:scale>
        <p:origin x="-86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 altLang="pt-BR"/>
          </a:p>
        </p:txBody>
      </p:sp>
      <p:sp>
        <p:nvSpPr>
          <p:cNvPr id="542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42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/>
          </a:p>
        </p:txBody>
      </p:sp>
      <p:sp>
        <p:nvSpPr>
          <p:cNvPr id="542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C30FDEE-22A7-47C5-A851-DDD7DA259EB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078828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F5333F-2FF7-4B86-BFBC-59C859DE22D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29259199"/>
      </p:ext>
    </p:extLst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83769F-D3C7-4F83-B4E7-A0C478619C2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2027316"/>
      </p:ext>
    </p:extLst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0EF5F7-E0CA-40BC-BA4D-51BD73C4DA1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41591408"/>
      </p:ext>
    </p:extLst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677164-1E4F-4D47-BC0C-FEF237E9A3D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85017147"/>
      </p:ext>
    </p:extLst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349D12-26F8-4BA1-AA85-A0930ED27CA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74142573"/>
      </p:ext>
    </p:extLst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23F03-5A63-4693-86A3-4539FF345AA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55458608"/>
      </p:ext>
    </p:extLst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AFB2DE-D381-4F82-868E-DCA8BBA0FEF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33976872"/>
      </p:ext>
    </p:extLst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0CD3E7-2F80-44F6-8AB3-C2F7C660108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44142772"/>
      </p:ext>
    </p:extLst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C43DB0-6985-4CE0-B558-FD5C1E759D9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24997410"/>
      </p:ext>
    </p:extLst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F06EEC-B4BB-4B00-87DF-B16720ECDE1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6661797"/>
      </p:ext>
    </p:extLst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92B05A-D14A-482E-A590-B86CF445F56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47498043"/>
      </p:ext>
    </p:extLst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BD8F867-3C5E-42B2-A748-9DDD95A28E6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50837381"/>
      </p:ext>
    </p:extLst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BD436C8-89B1-44DA-8BB5-21DD058D861B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3708400" y="-747713"/>
            <a:ext cx="543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altLang="pt-BR" sz="2400" b="1">
                <a:solidFill>
                  <a:schemeClr val="bg1"/>
                </a:solidFill>
                <a:latin typeface="Lucida Calligraphy" pitchFamily="66" charset="0"/>
              </a:rPr>
              <a:t>Transição automática de slides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4716463" y="6858000"/>
            <a:ext cx="3384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 b="1">
                <a:solidFill>
                  <a:schemeClr val="bg1"/>
                </a:solidFill>
              </a:rPr>
              <a:t>Ligue  o  Som</a:t>
            </a:r>
          </a:p>
        </p:txBody>
      </p:sp>
      <p:pic>
        <p:nvPicPr>
          <p:cNvPr id="20488" name="Picture 8" descr="CHICO XAVIER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43350"/>
            <a:ext cx="3311525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>
    <p:sndAc>
      <p:stSnd loop="1">
        <p:snd r:embed="rId2" name="Mantovani - Unchained Melody 12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  <p:bldP spid="2048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0" y="620713"/>
            <a:ext cx="914400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6600" b="1">
                <a:solidFill>
                  <a:schemeClr val="bg1"/>
                </a:solidFill>
                <a:latin typeface="Lucida Calligraphy" pitchFamily="66" charset="0"/>
              </a:rPr>
              <a:t>Nós  todos  podemos</a:t>
            </a:r>
          </a:p>
        </p:txBody>
      </p:sp>
      <p:pic>
        <p:nvPicPr>
          <p:cNvPr id="51204" name="Picture 4" descr="CHICO XAVIER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265363"/>
            <a:ext cx="5219700" cy="459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CHICO XAVIER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78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4932363" y="765175"/>
            <a:ext cx="4032250" cy="5214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4800" b="1" dirty="0">
                <a:solidFill>
                  <a:srgbClr val="008000"/>
                </a:solidFill>
              </a:rPr>
              <a:t>Nem todos revelamos grandeza, mas todos podemos cultivar humildade.</a:t>
            </a:r>
            <a:endParaRPr lang="pt-BR" altLang="pt-BR" sz="4800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5" name="Picture 7" descr="CHICO XAVIER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0" y="3933825"/>
            <a:ext cx="8964613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600" b="1" dirty="0">
                <a:solidFill>
                  <a:srgbClr val="FFFF00"/>
                </a:solidFill>
              </a:rPr>
              <a:t>Nem todos demonstramos conhecimentos superiores, mas todos podemos estudar...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7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7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CHICO XAVIER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4572000" y="3068960"/>
            <a:ext cx="4464496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altLang="pt-BR" sz="4000" b="1" dirty="0" smtClean="0">
                <a:solidFill>
                  <a:schemeClr val="bg1"/>
                </a:solidFill>
              </a:rPr>
              <a:t> Nem todos conseguimos sustentar</a:t>
            </a:r>
            <a:r>
              <a:rPr lang="pt-BR" altLang="pt-BR" sz="4000" b="1" dirty="0">
                <a:solidFill>
                  <a:schemeClr val="bg1"/>
                </a:solidFill>
              </a:rPr>
              <a:t>, </a:t>
            </a:r>
            <a:r>
              <a:rPr lang="pt-BR" altLang="pt-BR" sz="4000" b="1" dirty="0" smtClean="0">
                <a:solidFill>
                  <a:schemeClr val="bg1"/>
                </a:solidFill>
              </a:rPr>
              <a:t>economicamente </a:t>
            </a:r>
            <a:r>
              <a:rPr lang="pt-BR" altLang="pt-BR" sz="4000" b="1" dirty="0">
                <a:solidFill>
                  <a:schemeClr val="bg1"/>
                </a:solidFill>
              </a:rPr>
              <a:t>as boas obras,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HICO XAVIER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5580112" y="188641"/>
            <a:ext cx="3313063" cy="6063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8000" b="1" dirty="0">
                <a:solidFill>
                  <a:schemeClr val="bg1"/>
                </a:solidFill>
              </a:rPr>
              <a:t>mas</a:t>
            </a:r>
            <a:r>
              <a:rPr lang="pt-BR" altLang="pt-BR" sz="4400" b="1" dirty="0">
                <a:solidFill>
                  <a:schemeClr val="bg1"/>
                </a:solidFill>
              </a:rPr>
              <a:t> todos podemos efetuar essa ou aquela prestação de serviço.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CHICO XAVIER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663"/>
            <a:ext cx="9144000" cy="638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3347864" y="188913"/>
            <a:ext cx="5616624" cy="7509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altLang="pt-BR" sz="4400" b="1" dirty="0">
                <a:solidFill>
                  <a:srgbClr val="9933FF"/>
                </a:solidFill>
              </a:rPr>
              <a:t>Nem todos temos </a:t>
            </a:r>
            <a:r>
              <a:rPr lang="pt-BR" altLang="pt-BR" sz="4400" b="1" dirty="0" smtClean="0">
                <a:solidFill>
                  <a:srgbClr val="9933FF"/>
                </a:solidFill>
              </a:rPr>
              <a:t>a</a:t>
            </a:r>
          </a:p>
          <a:p>
            <a:pPr algn="r">
              <a:spcBef>
                <a:spcPct val="50000"/>
              </a:spcBef>
            </a:pPr>
            <a:r>
              <a:rPr lang="pt-BR" altLang="pt-BR" sz="4400" b="1" dirty="0" smtClean="0">
                <a:solidFill>
                  <a:srgbClr val="9933FF"/>
                </a:solidFill>
              </a:rPr>
              <a:t>Competência</a:t>
            </a:r>
          </a:p>
          <a:p>
            <a:pPr algn="r">
              <a:spcBef>
                <a:spcPct val="50000"/>
              </a:spcBef>
            </a:pPr>
            <a:r>
              <a:rPr lang="pt-BR" altLang="pt-BR" sz="4400" b="1" dirty="0" smtClean="0">
                <a:solidFill>
                  <a:srgbClr val="9933FF"/>
                </a:solidFill>
              </a:rPr>
              <a:t>ou o dom</a:t>
            </a:r>
          </a:p>
          <a:p>
            <a:pPr algn="r">
              <a:spcBef>
                <a:spcPct val="50000"/>
              </a:spcBef>
            </a:pPr>
            <a:r>
              <a:rPr lang="pt-BR" altLang="pt-BR" sz="4400" b="1" dirty="0" smtClean="0">
                <a:solidFill>
                  <a:srgbClr val="9933FF"/>
                </a:solidFill>
              </a:rPr>
              <a:t>de curar,</a:t>
            </a:r>
          </a:p>
          <a:p>
            <a:pPr algn="r">
              <a:spcBef>
                <a:spcPct val="50000"/>
              </a:spcBef>
            </a:pPr>
            <a:endParaRPr lang="pt-BR" altLang="pt-BR" sz="4400" b="1" dirty="0" smtClean="0">
              <a:solidFill>
                <a:srgbClr val="9933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pt-BR" altLang="pt-BR" sz="7200" b="1" dirty="0" smtClean="0">
                <a:solidFill>
                  <a:srgbClr val="9933FF"/>
                </a:solidFill>
              </a:rPr>
              <a:t>MÁS</a:t>
            </a:r>
          </a:p>
          <a:p>
            <a:pPr algn="r">
              <a:spcBef>
                <a:spcPct val="50000"/>
              </a:spcBef>
            </a:pPr>
            <a:endParaRPr lang="pt-BR" altLang="pt-BR" sz="4400" b="1" dirty="0">
              <a:solidFill>
                <a:srgbClr val="9933FF"/>
              </a:solidFill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CHICO XAVIER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663"/>
            <a:ext cx="9144000" cy="638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5580063" y="404813"/>
            <a:ext cx="3384550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4400" b="1" dirty="0">
                <a:solidFill>
                  <a:srgbClr val="9933FF"/>
                </a:solidFill>
              </a:rPr>
              <a:t>todos podemos, de um modo ou de outro, auxiliar aos nossos irmãos enfermos.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CHICO XAVIER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0"/>
            <a:ext cx="5486400" cy="681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0" y="116633"/>
            <a:ext cx="4283968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4800" b="1" dirty="0">
                <a:solidFill>
                  <a:srgbClr val="008000"/>
                </a:solidFill>
              </a:rPr>
              <a:t>Nem todos estamos habilitados </a:t>
            </a:r>
            <a:r>
              <a:rPr lang="pt-BR" altLang="pt-BR" sz="4800" b="1" dirty="0" smtClean="0">
                <a:solidFill>
                  <a:srgbClr val="008000"/>
                </a:solidFill>
              </a:rPr>
              <a:t>para mandar,</a:t>
            </a:r>
          </a:p>
          <a:p>
            <a:pPr algn="ctr">
              <a:spcBef>
                <a:spcPct val="50000"/>
              </a:spcBef>
            </a:pPr>
            <a:r>
              <a:rPr lang="pt-BR" altLang="pt-BR" sz="4800" b="1" dirty="0" smtClean="0">
                <a:solidFill>
                  <a:srgbClr val="008000"/>
                </a:solidFill>
              </a:rPr>
              <a:t>MAS  todos podemos </a:t>
            </a:r>
            <a:r>
              <a:rPr lang="pt-BR" altLang="pt-BR" sz="4800" b="1" dirty="0">
                <a:solidFill>
                  <a:srgbClr val="008000"/>
                </a:solidFill>
              </a:rPr>
              <a:t>servir.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CHICO XAVIER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0"/>
            <a:ext cx="5651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0" y="116632"/>
            <a:ext cx="3779912" cy="621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4400" b="1" dirty="0">
                <a:solidFill>
                  <a:srgbClr val="008000"/>
                </a:solidFill>
              </a:rPr>
              <a:t>Nem todos somos </a:t>
            </a:r>
            <a:r>
              <a:rPr lang="pt-BR" altLang="pt-BR" sz="4400" b="1" dirty="0" err="1" smtClean="0">
                <a:solidFill>
                  <a:srgbClr val="008000"/>
                </a:solidFill>
              </a:rPr>
              <a:t>herois</a:t>
            </a:r>
            <a:r>
              <a:rPr lang="pt-BR" altLang="pt-BR" sz="4400" b="1" dirty="0" smtClean="0">
                <a:solidFill>
                  <a:srgbClr val="008000"/>
                </a:solidFill>
              </a:rPr>
              <a:t>,</a:t>
            </a:r>
          </a:p>
          <a:p>
            <a:pPr algn="ctr">
              <a:spcBef>
                <a:spcPct val="50000"/>
              </a:spcBef>
            </a:pPr>
            <a:r>
              <a:rPr lang="pt-BR" altLang="pt-BR" sz="6000" b="1" dirty="0" smtClean="0">
                <a:solidFill>
                  <a:srgbClr val="008000"/>
                </a:solidFill>
              </a:rPr>
              <a:t>Mas </a:t>
            </a:r>
            <a:r>
              <a:rPr lang="pt-BR" altLang="pt-BR" sz="4400" b="1" dirty="0" smtClean="0">
                <a:solidFill>
                  <a:srgbClr val="008000"/>
                </a:solidFill>
              </a:rPr>
              <a:t>todos </a:t>
            </a:r>
            <a:r>
              <a:rPr lang="pt-BR" altLang="pt-BR" sz="4400" b="1" dirty="0">
                <a:solidFill>
                  <a:srgbClr val="008000"/>
                </a:solidFill>
              </a:rPr>
              <a:t>podemos ser sinceros, justos e bons.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todos pode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4859338" y="333375"/>
            <a:ext cx="4033837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4800" b="1">
                <a:solidFill>
                  <a:srgbClr val="0066CC"/>
                </a:solidFill>
              </a:rPr>
              <a:t>Nem todos nos achamos em  condições de realizar muito no socorro aos que sofrem,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todos pode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5148263" y="404813"/>
            <a:ext cx="3671887" cy="584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5400" b="1">
                <a:solidFill>
                  <a:srgbClr val="0066CC"/>
                </a:solidFill>
              </a:rPr>
              <a:t>mas todos podemos oferecer algo de nós, em favor deles.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todos pode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0" y="188913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pt-BR" altLang="pt-BR" sz="5400" b="1">
                <a:solidFill>
                  <a:srgbClr val="0000FF"/>
                </a:solidFill>
              </a:rPr>
              <a:t>Espíritas, irmãos!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5580063" y="1125538"/>
            <a:ext cx="3384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 altLang="pt-BR"/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4572000" y="1341438"/>
            <a:ext cx="4392613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4400" b="1">
                <a:solidFill>
                  <a:srgbClr val="0000FF"/>
                </a:solidFill>
              </a:rPr>
              <a:t>Não alegueis indigência, pequenez, fraqueza,    incapacidade ou ignorância,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todos pode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5076825" y="765175"/>
            <a:ext cx="3816350" cy="502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pt-BR" altLang="pt-BR" sz="5400" b="1">
                <a:solidFill>
                  <a:srgbClr val="0000FF"/>
                </a:solidFill>
              </a:rPr>
              <a:t>para desertar do trabalho  a que somos chamados.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todos pode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4355976" y="116632"/>
            <a:ext cx="4680520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4800" b="1" dirty="0">
                <a:solidFill>
                  <a:srgbClr val="FF0066"/>
                </a:solidFill>
              </a:rPr>
              <a:t>Comecemos, </a:t>
            </a:r>
            <a:r>
              <a:rPr lang="pt-BR" altLang="pt-BR" sz="4800" b="1" dirty="0" smtClean="0">
                <a:solidFill>
                  <a:srgbClr val="FF0066"/>
                </a:solidFill>
              </a:rPr>
              <a:t>desde  agora</a:t>
            </a:r>
            <a:r>
              <a:rPr lang="pt-BR" altLang="pt-BR" sz="4800" b="1" dirty="0">
                <a:solidFill>
                  <a:srgbClr val="FF0066"/>
                </a:solidFill>
              </a:rPr>
              <a:t>, </a:t>
            </a:r>
            <a:r>
              <a:rPr lang="pt-BR" altLang="pt-BR" sz="4800" b="1" dirty="0" smtClean="0">
                <a:solidFill>
                  <a:srgbClr val="FF0066"/>
                </a:solidFill>
              </a:rPr>
              <a:t>         a edificação do Reino de Deus em </a:t>
            </a:r>
            <a:r>
              <a:rPr lang="pt-BR" altLang="pt-BR" sz="4800" b="1" dirty="0">
                <a:solidFill>
                  <a:srgbClr val="FF0066"/>
                </a:solidFill>
              </a:rPr>
              <a:t>nós e </a:t>
            </a:r>
            <a:r>
              <a:rPr lang="pt-BR" altLang="pt-BR" sz="4800" b="1" dirty="0" smtClean="0">
                <a:solidFill>
                  <a:srgbClr val="FF0066"/>
                </a:solidFill>
              </a:rPr>
              <a:t>     em torno de </a:t>
            </a:r>
            <a:r>
              <a:rPr lang="pt-BR" altLang="pt-BR" sz="6600" b="1" dirty="0" smtClean="0">
                <a:solidFill>
                  <a:srgbClr val="FF0066"/>
                </a:solidFill>
              </a:rPr>
              <a:t>nós</a:t>
            </a:r>
            <a:r>
              <a:rPr lang="pt-BR" altLang="pt-BR" sz="6600" b="1" dirty="0">
                <a:solidFill>
                  <a:srgbClr val="FF0066"/>
                </a:solidFill>
              </a:rPr>
              <a:t>,</a:t>
            </a:r>
            <a:endParaRPr lang="pt-BR" altLang="pt-BR" sz="48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todos pode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5364163" y="549275"/>
            <a:ext cx="3779837" cy="461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pt-BR" altLang="pt-BR" sz="5400" b="1" dirty="0">
                <a:solidFill>
                  <a:srgbClr val="FF0066"/>
                </a:solidFill>
              </a:rPr>
              <a:t>através do serviço que já possamos fazer.</a:t>
            </a:r>
          </a:p>
          <a:p>
            <a:pPr>
              <a:spcBef>
                <a:spcPct val="50000"/>
              </a:spcBef>
            </a:pPr>
            <a:endParaRPr lang="pt-BR" altLang="pt-BR" dirty="0">
              <a:solidFill>
                <a:srgbClr val="FF0066"/>
              </a:solidFill>
            </a:endParaRPr>
          </a:p>
        </p:txBody>
      </p:sp>
      <p:sp>
        <p:nvSpPr>
          <p:cNvPr id="50181" name="WordArt 5"/>
          <p:cNvSpPr>
            <a:spLocks noChangeArrowheads="1" noChangeShapeType="1" noTextEdit="1"/>
          </p:cNvSpPr>
          <p:nvPr/>
        </p:nvSpPr>
        <p:spPr bwMode="auto">
          <a:xfrm>
            <a:off x="5003800" y="4437063"/>
            <a:ext cx="3529013" cy="2160587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pt-BR" sz="3600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CC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FIM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8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CHICO XAVIER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8785225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0" y="1484784"/>
            <a:ext cx="9137336" cy="504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2800" b="1" dirty="0" smtClean="0">
                <a:solidFill>
                  <a:srgbClr val="FFFF00"/>
                </a:solidFill>
              </a:rPr>
              <a:t>Fotos </a:t>
            </a:r>
            <a:r>
              <a:rPr lang="pt-BR" altLang="pt-BR" sz="2800" b="1" dirty="0">
                <a:solidFill>
                  <a:srgbClr val="FFFF00"/>
                </a:solidFill>
              </a:rPr>
              <a:t>e Música da Internet</a:t>
            </a:r>
          </a:p>
          <a:p>
            <a:pPr>
              <a:spcBef>
                <a:spcPct val="50000"/>
              </a:spcBef>
            </a:pPr>
            <a:r>
              <a:rPr lang="pt-BR" altLang="pt-BR" sz="2800" b="1" dirty="0">
                <a:solidFill>
                  <a:srgbClr val="FFFF00"/>
                </a:solidFill>
              </a:rPr>
              <a:t>Texto: do Livro Caminho </a:t>
            </a:r>
            <a:r>
              <a:rPr lang="pt-BR" altLang="pt-BR" sz="2800" b="1" dirty="0" smtClean="0">
                <a:solidFill>
                  <a:srgbClr val="FFFF00"/>
                </a:solidFill>
              </a:rPr>
              <a:t>Espírita</a:t>
            </a:r>
          </a:p>
          <a:p>
            <a:pPr>
              <a:spcBef>
                <a:spcPct val="50000"/>
              </a:spcBef>
            </a:pPr>
            <a:r>
              <a:rPr lang="pt-BR" altLang="pt-BR" sz="2800" b="1" dirty="0" smtClean="0">
                <a:solidFill>
                  <a:srgbClr val="FFFF00"/>
                </a:solidFill>
              </a:rPr>
              <a:t> </a:t>
            </a:r>
            <a:r>
              <a:rPr lang="pt-BR" altLang="pt-BR" sz="2800" b="1" dirty="0">
                <a:solidFill>
                  <a:srgbClr val="FFFF00"/>
                </a:solidFill>
              </a:rPr>
              <a:t>(Chico Xavier)</a:t>
            </a:r>
          </a:p>
          <a:p>
            <a:pPr>
              <a:spcBef>
                <a:spcPct val="50000"/>
              </a:spcBef>
            </a:pPr>
            <a:r>
              <a:rPr lang="pt-BR" altLang="pt-BR" sz="2800" b="1" dirty="0">
                <a:solidFill>
                  <a:srgbClr val="FFFF00"/>
                </a:solidFill>
              </a:rPr>
              <a:t>Espírito de Albino Teixeira</a:t>
            </a:r>
          </a:p>
          <a:p>
            <a:pPr>
              <a:spcBef>
                <a:spcPct val="50000"/>
              </a:spcBef>
            </a:pPr>
            <a:r>
              <a:rPr lang="pt-BR" altLang="pt-BR" sz="2800" b="1" dirty="0">
                <a:solidFill>
                  <a:srgbClr val="FFFF00"/>
                </a:solidFill>
              </a:rPr>
              <a:t>Formatação: Reinaldo</a:t>
            </a:r>
          </a:p>
          <a:p>
            <a:pPr>
              <a:spcBef>
                <a:spcPct val="50000"/>
              </a:spcBef>
            </a:pPr>
            <a:r>
              <a:rPr lang="pt-BR" altLang="pt-BR" sz="2800" b="1" dirty="0" smtClean="0">
                <a:solidFill>
                  <a:srgbClr val="FFFF00"/>
                </a:solidFill>
              </a:rPr>
              <a:t>reinaldogp2000@yahoo.com.br</a:t>
            </a:r>
            <a:endParaRPr lang="pt-BR" altLang="pt-BR" sz="2800" b="1" dirty="0">
              <a:solidFill>
                <a:srgbClr val="FFFF00"/>
              </a:solidFill>
            </a:endParaRPr>
          </a:p>
          <a:p>
            <a:pPr>
              <a:spcBef>
                <a:spcPct val="50000"/>
              </a:spcBef>
            </a:pPr>
            <a:r>
              <a:rPr lang="pt-BR" altLang="pt-BR" sz="2800" b="1" dirty="0" smtClean="0">
                <a:solidFill>
                  <a:srgbClr val="FFFF00"/>
                </a:solidFill>
              </a:rPr>
              <a:t>www.sergrasan.com/reinaldoslides</a:t>
            </a:r>
          </a:p>
          <a:p>
            <a:pPr>
              <a:spcBef>
                <a:spcPct val="50000"/>
              </a:spcBef>
            </a:pPr>
            <a:r>
              <a:rPr lang="pt-BR" altLang="pt-BR" sz="2800" b="1" dirty="0" smtClean="0">
                <a:solidFill>
                  <a:srgbClr val="FFFF00"/>
                </a:solidFill>
              </a:rPr>
              <a:t>Campinas, 15 de abril de 2012</a:t>
            </a:r>
            <a:endParaRPr lang="pt-BR" altLang="pt-BR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221</Words>
  <Application>Microsoft Office PowerPoint</Application>
  <PresentationFormat>Apresentação na tela (4:3)</PresentationFormat>
  <Paragraphs>34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0" baseType="lpstr">
      <vt:lpstr>Arial</vt:lpstr>
      <vt:lpstr>Lucida Calligraphy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Reinaldo</dc:creator>
  <cp:lastModifiedBy>Reinaldo</cp:lastModifiedBy>
  <cp:revision>17</cp:revision>
  <dcterms:created xsi:type="dcterms:W3CDTF">2012-03-11T18:45:18Z</dcterms:created>
  <dcterms:modified xsi:type="dcterms:W3CDTF">2014-05-17T19:48:36Z</dcterms:modified>
</cp:coreProperties>
</file>