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9" r:id="rId3"/>
    <p:sldId id="298" r:id="rId4"/>
    <p:sldId id="301" r:id="rId5"/>
    <p:sldId id="303" r:id="rId6"/>
    <p:sldId id="259" r:id="rId7"/>
    <p:sldId id="258" r:id="rId8"/>
    <p:sldId id="261" r:id="rId9"/>
    <p:sldId id="262" r:id="rId10"/>
    <p:sldId id="263" r:id="rId11"/>
    <p:sldId id="264" r:id="rId12"/>
    <p:sldId id="266" r:id="rId13"/>
    <p:sldId id="265" r:id="rId14"/>
    <p:sldId id="269" r:id="rId15"/>
    <p:sldId id="273" r:id="rId16"/>
    <p:sldId id="275" r:id="rId17"/>
    <p:sldId id="280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9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131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4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47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342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95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378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9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31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44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45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5BC92-16B4-4679-9897-83773FC24064}" type="datetimeFigureOut">
              <a:rPr lang="pt-BR" smtClean="0"/>
              <a:t>19/06/2019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6AE5E-66F8-47E4-9CD6-245579CB73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941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11234" y="1502228"/>
            <a:ext cx="9405257" cy="3853544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72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arte de viver juntos </a:t>
            </a:r>
            <a:endParaRPr lang="pt-BR" sz="32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643" y="6039031"/>
            <a:ext cx="3733800" cy="5810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096" y="-561975"/>
            <a:ext cx="3724275" cy="5619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89" y="6329543"/>
            <a:ext cx="1744938" cy="341584"/>
          </a:xfrm>
          <a:prstGeom prst="rect">
            <a:avLst/>
          </a:prstGeom>
        </p:spPr>
      </p:pic>
      <p:pic>
        <p:nvPicPr>
          <p:cNvPr id="11" name="Andre Rieu - The Third Man DI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60116" y="61955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44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05"/>
    </mc:Choice>
    <mc:Fallback xmlns="">
      <p:transition spd="slow" advTm="19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/>
    </p:bldLst>
  </p:timing>
  <p:extLst>
    <p:ext uri="{E180D4A7-C9FB-4DFB-919C-405C955672EB}">
      <p14:showEvtLst xmlns:p14="http://schemas.microsoft.com/office/powerpoint/2010/main">
        <p14:playEvt time="5015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1011800"/>
            <a:ext cx="12192000" cy="3240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Certa feita no mosteiro um casal de namorados, procuram o sábio </a:t>
            </a:r>
            <a:r>
              <a:rPr lang="pt-BR" sz="4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Kwan-kun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para pedir alguns conselhos.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6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14"/>
    </mc:Choice>
    <mc:Fallback xmlns="">
      <p:transition spd="slow" advTm="16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21895" y="1802145"/>
            <a:ext cx="10876547" cy="2553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Inicialmente perguntam </a:t>
            </a: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casamento dos dois poderá dar certo.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2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19"/>
    </mc:Choice>
    <mc:Fallback xmlns="">
      <p:transition spd="slow" advTm="11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77979" y="733488"/>
            <a:ext cx="9320464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sábio </a:t>
            </a:r>
            <a:r>
              <a:rPr lang="pt-BR" sz="4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Kwan-kun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vendo aquele casal de jovens lhe pede algo para fazer,</a:t>
            </a:r>
            <a:r>
              <a:rPr lang="pt-BR" sz="4800" b="1" dirty="0">
                <a:solidFill>
                  <a:schemeClr val="bg1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  <a:endParaRPr lang="pt-BR" sz="1100" dirty="0">
              <a:solidFill>
                <a:schemeClr val="bg1"/>
              </a:solidFill>
              <a:effectLst/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4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3"/>
    </mc:Choice>
    <mc:Fallback xmlns="">
      <p:transition spd="slow" advTm="12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08421" y="965633"/>
            <a:ext cx="8806254" cy="2450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dá um conselho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posteriormente a ambos:-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67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7"/>
    </mc:Choice>
    <mc:Fallback xmlns="">
      <p:transition spd="slow" advTm="10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56084" y="1905506"/>
            <a:ext cx="97856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Primeiro gostaria que vocês pegassem aquele casal de pombos que ali estão, 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9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1"/>
    </mc:Choice>
    <mc:Fallback xmlns="">
      <p:transition spd="slow" advTm="13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006" y="-117566"/>
            <a:ext cx="12401006" cy="697556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85537" y="3076870"/>
            <a:ext cx="11020925" cy="266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amarrassem as pernas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 no outro,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os soltassem para voar.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0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68"/>
    </mc:Choice>
    <mc:Fallback xmlns="">
      <p:transition spd="slow" advTm="128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126"/>
            <a:ext cx="12238446" cy="688412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50231" y="2197317"/>
            <a:ext cx="10635915" cy="266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Assim fizeram,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os pombos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conseguiram voar, 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4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5"/>
    </mc:Choice>
    <mc:Fallback xmlns="">
      <p:transition spd="slow" advTm="9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2926" y="2197317"/>
            <a:ext cx="10058400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caíram inclusive irritados um com o outro.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68"/>
    </mc:Choice>
    <mc:Fallback xmlns="">
      <p:transition spd="slow" advTm="14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4821" y="1965172"/>
            <a:ext cx="10635915" cy="3561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Após caírem começaram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bicar, e não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conseguiram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sequer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ficar um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ao lado do outro.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31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4"/>
    </mc:Choice>
    <mc:Fallback xmlns="">
      <p:transition spd="slow" advTm="21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5221" y="2404897"/>
            <a:ext cx="10892590" cy="266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mestre então disse</a:t>
            </a: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:-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Ninguém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voará livre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estiver amarrado ao outro.</a:t>
            </a:r>
            <a:r>
              <a:rPr lang="pt-BR" sz="4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7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00"/>
    </mc:Choice>
    <mc:Fallback xmlns="">
      <p:transition spd="slow" advTm="13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876927" y="1904849"/>
            <a:ext cx="103150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Portanto diz </a:t>
            </a:r>
            <a:r>
              <a:rPr lang="pt-BR" sz="4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Kwan-kun</a:t>
            </a: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:-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ainda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por amor,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cada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 por ser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uma individualidade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deve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fazer o seu </a:t>
            </a:r>
            <a:r>
              <a:rPr lang="pt-BR" sz="4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vôo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livre.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3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92"/>
    </mc:Choice>
    <mc:Fallback xmlns="">
      <p:transition spd="slow" advTm="16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58190" y="1791983"/>
            <a:ext cx="9656485" cy="3458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quiserem que o amor entre vocês perdure, 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voem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juntos,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jamais amarrados.</a:t>
            </a:r>
            <a:r>
              <a:rPr lang="pt-BR" sz="4800" b="1" dirty="0">
                <a:solidFill>
                  <a:srgbClr val="006600"/>
                </a:solidFill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5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3"/>
    </mc:Choice>
    <mc:Fallback xmlns="">
      <p:transition spd="slow" advTm="12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9179" y="1802145"/>
            <a:ext cx="11149263" cy="266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Libere a pessoa que você ama,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ela possa voar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suas próprias asas, 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0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8"/>
    </mc:Choice>
    <mc:Fallback xmlns="">
      <p:transition spd="slow" advTm="13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5221" y="2592489"/>
            <a:ext cx="11549453" cy="1759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fim de ter seus 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próprios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méritos.</a:t>
            </a:r>
            <a:r>
              <a:rPr lang="pt-BR" sz="4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1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4"/>
    </mc:Choice>
    <mc:Fallback xmlns="">
      <p:transition spd="slow" advTm="8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25052" y="2592489"/>
            <a:ext cx="7732295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Livres somos capazes de amar muito mais.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99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06"/>
    </mc:Choice>
    <mc:Fallback xmlns="">
      <p:transition spd="slow" advTm="10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56578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0" y="302448"/>
            <a:ext cx="1219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Texto: Gotas de paz </a:t>
            </a:r>
          </a:p>
          <a:p>
            <a:pPr lvl="0" algn="ctr">
              <a:defRPr/>
            </a:pP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</a:t>
            </a: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Fotos de Monte Sião do meu acervo </a:t>
            </a:r>
          </a:p>
          <a:p>
            <a:pPr lvl="0" algn="ctr">
              <a:defRPr/>
            </a:pP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</a:t>
            </a: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</a:t>
            </a: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André </a:t>
            </a:r>
            <a:r>
              <a:rPr lang="pt-BR" sz="3600" b="1" i="1" kern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Rieu</a:t>
            </a: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-The </a:t>
            </a:r>
            <a:r>
              <a:rPr lang="pt-BR" sz="3600" b="1" i="1" kern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Third</a:t>
            </a: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Man </a:t>
            </a:r>
            <a:r>
              <a:rPr lang="pt-BR" sz="3600" b="1" i="1" kern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Div.Wav</a:t>
            </a: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defRPr/>
            </a:pP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</a:t>
            </a: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reinaldogp2000@yahoo.com.br</a:t>
            </a:r>
          </a:p>
          <a:p>
            <a:pPr lvl="0" algn="ctr">
              <a:defRPr/>
            </a:pPr>
            <a:r>
              <a:rPr lang="pt-BR" sz="3600" b="1" i="1" kern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6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pt-BR" sz="3600" b="1" i="1" kern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600" b="1" i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</a:t>
            </a:r>
            <a:r>
              <a:rPr lang="pt-BR" sz="3600" b="1" i="1" ker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pt-BR" sz="3600" b="1" i="1" kern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19 </a:t>
            </a: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b="1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Junho </a:t>
            </a:r>
            <a:r>
              <a:rPr lang="pt-BR" sz="3600" b="1" i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2019</a:t>
            </a:r>
            <a:endParaRPr lang="pt-BR" sz="2000" b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737" y="6393711"/>
            <a:ext cx="1744938" cy="34158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43" y="4290283"/>
            <a:ext cx="5293665" cy="227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38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96"/>
    </mc:Choice>
    <mc:Fallback xmlns="">
      <p:transition spd="slow" advTm="26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208</Words>
  <Application>Microsoft Office PowerPoint</Application>
  <PresentationFormat>Widescreen</PresentationFormat>
  <Paragraphs>43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Lucida Handwriting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29</cp:revision>
  <dcterms:created xsi:type="dcterms:W3CDTF">2019-01-27T22:44:43Z</dcterms:created>
  <dcterms:modified xsi:type="dcterms:W3CDTF">2019-06-20T01:26:38Z</dcterms:modified>
</cp:coreProperties>
</file>