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80" r:id="rId3"/>
    <p:sldId id="285" r:id="rId4"/>
    <p:sldId id="281" r:id="rId5"/>
    <p:sldId id="257" r:id="rId6"/>
    <p:sldId id="279" r:id="rId7"/>
    <p:sldId id="282" r:id="rId8"/>
    <p:sldId id="258" r:id="rId9"/>
    <p:sldId id="273" r:id="rId10"/>
    <p:sldId id="259" r:id="rId11"/>
    <p:sldId id="274" r:id="rId12"/>
    <p:sldId id="275" r:id="rId13"/>
    <p:sldId id="284" r:id="rId14"/>
    <p:sldId id="276" r:id="rId15"/>
    <p:sldId id="278" r:id="rId16"/>
    <p:sldId id="277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32" autoAdjust="0"/>
  </p:normalViewPr>
  <p:slideViewPr>
    <p:cSldViewPr>
      <p:cViewPr varScale="1">
        <p:scale>
          <a:sx n="81" d="100"/>
          <a:sy n="81" d="100"/>
        </p:scale>
        <p:origin x="-43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8" y="0"/>
    </p:cViewPr>
    <p:sldLst>
      <p:sld r:id="rId1" collapse="1"/>
      <p:sld r:id="rId2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5.xml"/><Relationship Id="rId1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6E720-B74B-4D96-96B5-062A7BAD9CC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8870B3-048C-4CF6-AC44-5B69D47D8D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8767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870B3-048C-4CF6-AC44-5B69D47D8D68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023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973-C109-4264-A37E-FFEAD7321D5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687BE-0352-4A28-A955-CE85F79CC7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981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973-C109-4264-A37E-FFEAD7321D5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687BE-0352-4A28-A955-CE85F79CC7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288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973-C109-4264-A37E-FFEAD7321D5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687BE-0352-4A28-A955-CE85F79CC7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898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973-C109-4264-A37E-FFEAD7321D5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687BE-0352-4A28-A955-CE85F79CC7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567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973-C109-4264-A37E-FFEAD7321D5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687BE-0352-4A28-A955-CE85F79CC7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043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973-C109-4264-A37E-FFEAD7321D5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687BE-0352-4A28-A955-CE85F79CC7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024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973-C109-4264-A37E-FFEAD7321D5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687BE-0352-4A28-A955-CE85F79CC7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334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973-C109-4264-A37E-FFEAD7321D5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687BE-0352-4A28-A955-CE85F79CC7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29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973-C109-4264-A37E-FFEAD7321D5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687BE-0352-4A28-A955-CE85F79CC7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219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973-C109-4264-A37E-FFEAD7321D5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687BE-0352-4A28-A955-CE85F79CC7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843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E973-C109-4264-A37E-FFEAD7321D5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687BE-0352-4A28-A955-CE85F79CC7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375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5E973-C109-4264-A37E-FFEAD7321D55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687BE-0352-4A28-A955-CE85F79CC7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3573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audio" Target="../media/audio1.wav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20304561">
            <a:off x="35496" y="1196752"/>
            <a:ext cx="9108504" cy="3888432"/>
          </a:xfrm>
        </p:spPr>
        <p:txBody>
          <a:bodyPr>
            <a:noAutofit/>
          </a:bodyPr>
          <a:lstStyle/>
          <a:p>
            <a:r>
              <a:rPr lang="pt-BR" sz="5400" b="1" dirty="0" smtClean="0">
                <a:solidFill>
                  <a:srgbClr val="FFFF00"/>
                </a:solidFill>
              </a:rPr>
              <a:t>Bendita seja a claridade </a:t>
            </a:r>
            <a:br>
              <a:rPr lang="pt-BR" sz="5400" b="1" dirty="0" smtClean="0">
                <a:solidFill>
                  <a:srgbClr val="FFFF00"/>
                </a:solidFill>
              </a:rPr>
            </a:br>
            <a:r>
              <a:rPr lang="pt-BR" sz="5400" b="1" dirty="0" smtClean="0">
                <a:solidFill>
                  <a:srgbClr val="FFFF00"/>
                </a:solidFill>
              </a:rPr>
              <a:t>das palavras</a:t>
            </a:r>
            <a:endParaRPr lang="pt-BR" sz="5400" b="1" dirty="0">
              <a:solidFill>
                <a:srgbClr val="FFFF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030096"/>
            <a:ext cx="2520280" cy="569779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491880" y="5877272"/>
            <a:ext cx="5652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Avanço automático</a:t>
            </a:r>
          </a:p>
        </p:txBody>
      </p:sp>
      <p:sp>
        <p:nvSpPr>
          <p:cNvPr id="9" name="Retângulo 8"/>
          <p:cNvSpPr/>
          <p:nvPr/>
        </p:nvSpPr>
        <p:spPr>
          <a:xfrm>
            <a:off x="3563888" y="7101408"/>
            <a:ext cx="43924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5400" b="1" dirty="0">
                <a:solidFill>
                  <a:srgbClr val="FFFF00"/>
                </a:solidFill>
              </a:rPr>
              <a:t>Ligue  o  som</a:t>
            </a:r>
          </a:p>
        </p:txBody>
      </p:sp>
    </p:spTree>
    <p:extLst>
      <p:ext uri="{BB962C8B-B14F-4D97-AF65-F5344CB8AC3E}">
        <p14:creationId xmlns:p14="http://schemas.microsoft.com/office/powerpoint/2010/main" val="187514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  <p:sndAc>
          <p:stSnd>
            <p:snd r:embed="rId3" name="Andre Rieu - A Time For Us.wav"/>
          </p:stSnd>
        </p:sndAc>
      </p:transition>
    </mc:Choice>
    <mc:Fallback xmlns="">
      <p:transition spd="slow" advTm="4000">
        <p:fade/>
        <p:sndAc>
          <p:stSnd>
            <p:snd r:embed="rId6" name="Andre Rieu - A Time For U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7920880" cy="864096"/>
          </a:xfrm>
        </p:spPr>
        <p:txBody>
          <a:bodyPr>
            <a:no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Bendita seja a claridade das palavras também quando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71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3226370"/>
          </a:xfrm>
        </p:spPr>
        <p:txBody>
          <a:bodyPr>
            <a:norm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</a:rPr>
              <a:t>permitem que dúvidas sejam dissolvidas. 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83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712968" cy="324036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Que equívocos não sejam alimentados.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23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712968" cy="324036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Que distâncias não cresçam.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43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2218258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rgbClr val="FFFF00"/>
                </a:solidFill>
              </a:rPr>
              <a:t>Que a confiança prevaleça. </a:t>
            </a: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26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2218258"/>
          </a:xfrm>
        </p:spPr>
        <p:txBody>
          <a:bodyPr>
            <a:normAutofit/>
          </a:bodyPr>
          <a:lstStyle/>
          <a:p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b="1" dirty="0" smtClean="0">
                <a:solidFill>
                  <a:srgbClr val="FFFF00"/>
                </a:solidFill>
              </a:rPr>
              <a:t>Que </a:t>
            </a:r>
            <a:r>
              <a:rPr lang="pt-BR" b="1" dirty="0">
                <a:solidFill>
                  <a:srgbClr val="FFFF00"/>
                </a:solidFill>
              </a:rPr>
              <a:t>o afeto não se torne encabulado. </a:t>
            </a:r>
          </a:p>
        </p:txBody>
      </p:sp>
    </p:spTree>
    <p:extLst>
      <p:ext uri="{BB962C8B-B14F-4D97-AF65-F5344CB8AC3E}">
        <p14:creationId xmlns:p14="http://schemas.microsoft.com/office/powerpoint/2010/main" val="231394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363272" cy="216024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Bendita seja a claridade das palavras também quando ficamos no escuro da incompreensão,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79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20725458">
            <a:off x="1115616" y="1556792"/>
            <a:ext cx="6552728" cy="3024336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tateando as paredes deste cômodo pouco </a:t>
            </a:r>
            <a:r>
              <a:rPr lang="pt-BR" b="1" dirty="0" err="1">
                <a:solidFill>
                  <a:srgbClr val="FFFF00"/>
                </a:solidFill>
              </a:rPr>
              <a:t>ventiladoà</a:t>
            </a:r>
            <a:r>
              <a:rPr lang="pt-BR" b="1" dirty="0">
                <a:solidFill>
                  <a:srgbClr val="FFFF00"/>
                </a:solidFill>
              </a:rPr>
              <a:t> procura de um interruptor qualquer que acenda o nosso entendimento. </a:t>
            </a:r>
          </a:p>
        </p:txBody>
      </p:sp>
    </p:spTree>
    <p:extLst>
      <p:ext uri="{BB962C8B-B14F-4D97-AF65-F5344CB8AC3E}">
        <p14:creationId xmlns:p14="http://schemas.microsoft.com/office/powerpoint/2010/main" val="31808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548680"/>
            <a:ext cx="8579296" cy="2088232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Bendita seja a claridade das palavras também quando aproximam, 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em vez de afastar.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35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579296" cy="2376264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Quando nos possibilitam o 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conforto da verdade, 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mesmo que ela desconforte.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9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8579296" cy="1872208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Quando simplesmente queremos saber o que está acontecendo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42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548680"/>
            <a:ext cx="8856984" cy="2088232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com as pessoas que amamos simplesmente porque amamos.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313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548680"/>
            <a:ext cx="8579296" cy="1872208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Bendita seja a claridade das palavras quando ditas com o coração.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965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9252520" cy="1642194"/>
          </a:xfrm>
        </p:spPr>
        <p:txBody>
          <a:bodyPr/>
          <a:lstStyle/>
          <a:p>
            <a:r>
              <a:rPr lang="pt-BR" b="1" dirty="0">
                <a:solidFill>
                  <a:srgbClr val="FFFF00"/>
                </a:solidFill>
              </a:rPr>
              <a:t>Ele sabe como acender a luz.</a:t>
            </a:r>
          </a:p>
        </p:txBody>
      </p:sp>
    </p:spTree>
    <p:extLst>
      <p:ext uri="{BB962C8B-B14F-4D97-AF65-F5344CB8AC3E}">
        <p14:creationId xmlns:p14="http://schemas.microsoft.com/office/powerpoint/2010/main" val="113145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820472" cy="4968552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solidFill>
                  <a:srgbClr val="FFFF00"/>
                </a:solidFill>
              </a:rPr>
              <a:t>Texto de </a:t>
            </a:r>
            <a:r>
              <a:rPr lang="pt-BR" sz="3600" b="1" dirty="0" smtClean="0"/>
              <a:t> </a:t>
            </a:r>
            <a:r>
              <a:rPr lang="pt-BR" sz="3600" b="1" dirty="0" smtClean="0">
                <a:solidFill>
                  <a:srgbClr val="FFFF00"/>
                </a:solidFill>
              </a:rPr>
              <a:t>Ana Jácomo</a:t>
            </a:r>
            <a:br>
              <a:rPr lang="pt-BR" sz="3600" b="1" dirty="0" smtClean="0">
                <a:solidFill>
                  <a:srgbClr val="FFFF00"/>
                </a:solidFill>
              </a:rPr>
            </a:br>
            <a:r>
              <a:rPr lang="pt-BR" sz="3600" b="1" dirty="0" smtClean="0">
                <a:solidFill>
                  <a:srgbClr val="FFFF00"/>
                </a:solidFill>
              </a:rPr>
              <a:t>Imagens: arquivo</a:t>
            </a:r>
            <a:br>
              <a:rPr lang="pt-BR" sz="3600" b="1" dirty="0" smtClean="0">
                <a:solidFill>
                  <a:srgbClr val="FFFF00"/>
                </a:solidFill>
              </a:rPr>
            </a:br>
            <a:r>
              <a:rPr lang="pt-BR" sz="3600" b="1" dirty="0" smtClean="0">
                <a:solidFill>
                  <a:srgbClr val="FFFF00"/>
                </a:solidFill>
              </a:rPr>
              <a:t>Música: André </a:t>
            </a:r>
            <a:r>
              <a:rPr lang="pt-BR" sz="3600" b="1" dirty="0" err="1" smtClean="0">
                <a:solidFill>
                  <a:srgbClr val="FFFF00"/>
                </a:solidFill>
              </a:rPr>
              <a:t>Rieux</a:t>
            </a:r>
            <a:r>
              <a:rPr lang="pt-BR" sz="3600" b="1" dirty="0" smtClean="0">
                <a:solidFill>
                  <a:srgbClr val="FFFF00"/>
                </a:solidFill>
              </a:rPr>
              <a:t> – A Time for </a:t>
            </a:r>
            <a:r>
              <a:rPr lang="pt-BR" sz="3600" b="1" dirty="0" err="1" smtClean="0">
                <a:solidFill>
                  <a:srgbClr val="FFFF00"/>
                </a:solidFill>
              </a:rPr>
              <a:t>Us.Wav</a:t>
            </a:r>
            <a:r>
              <a:rPr lang="pt-BR" sz="3600" b="1" dirty="0" smtClean="0">
                <a:solidFill>
                  <a:srgbClr val="FFFF00"/>
                </a:solidFill>
              </a:rPr>
              <a:t/>
            </a:r>
            <a:br>
              <a:rPr lang="pt-BR" sz="3600" b="1" dirty="0" smtClean="0">
                <a:solidFill>
                  <a:srgbClr val="FFFF00"/>
                </a:solidFill>
              </a:rPr>
            </a:br>
            <a:r>
              <a:rPr lang="pt-BR" sz="3600" b="1" dirty="0" smtClean="0">
                <a:solidFill>
                  <a:srgbClr val="FFFF00"/>
                </a:solidFill>
              </a:rPr>
              <a:t>Formatação : </a:t>
            </a:r>
            <a:br>
              <a:rPr lang="pt-BR" sz="3600" b="1" dirty="0" smtClean="0">
                <a:solidFill>
                  <a:srgbClr val="FFFF00"/>
                </a:solidFill>
              </a:rPr>
            </a:br>
            <a:r>
              <a:rPr lang="pt-BR" sz="3600" b="1" dirty="0" smtClean="0">
                <a:solidFill>
                  <a:srgbClr val="FFFF00"/>
                </a:solidFill>
              </a:rPr>
              <a:t>reinaldogp2000yahoo.com.br</a:t>
            </a:r>
            <a:r>
              <a:rPr lang="pt-BR" sz="3600" b="1" dirty="0" smtClean="0">
                <a:solidFill>
                  <a:srgbClr val="FFFF00"/>
                </a:solidFill>
              </a:rPr>
              <a:t/>
            </a:r>
            <a:br>
              <a:rPr lang="pt-BR" sz="3600" b="1" dirty="0" smtClean="0">
                <a:solidFill>
                  <a:srgbClr val="FFFF00"/>
                </a:solidFill>
              </a:rPr>
            </a:br>
            <a:r>
              <a:rPr lang="pt-BR" sz="3600" b="1" dirty="0" smtClean="0">
                <a:solidFill>
                  <a:srgbClr val="FFFF00"/>
                </a:solidFill>
              </a:rPr>
              <a:t>Campinas, </a:t>
            </a:r>
            <a:r>
              <a:rPr lang="pt-BR" sz="3600" b="1" dirty="0" smtClean="0">
                <a:solidFill>
                  <a:srgbClr val="FFFF00"/>
                </a:solidFill>
              </a:rPr>
              <a:t>16 de Março de 2014</a:t>
            </a:r>
            <a:br>
              <a:rPr lang="pt-BR" sz="3600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www.sergrasan.com/reinaldoslides</a:t>
            </a:r>
            <a:endParaRPr lang="pt-BR" b="1" dirty="0">
              <a:solidFill>
                <a:srgbClr val="FFFF0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979712" y="4653136"/>
            <a:ext cx="5400600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66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FIM</a:t>
            </a:r>
            <a:endParaRPr lang="pt-BR" sz="16600" b="1" dirty="0">
              <a:ln w="18000">
                <a:solidFill>
                  <a:srgbClr val="00B0F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233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500"/>
                            </p:stCondLst>
                            <p:childTnLst>
                              <p:par>
                                <p:cTn id="19" presetID="6" presetClass="emph" presetSubtype="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127</Words>
  <Application>Microsoft Office PowerPoint</Application>
  <PresentationFormat>Apresentação na tela (4:3)</PresentationFormat>
  <Paragraphs>20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Bendita seja a claridade  das palavras</vt:lpstr>
      <vt:lpstr>Bendita seja a claridade das palavras também quando</vt:lpstr>
      <vt:lpstr>permitem que dúvidas sejam dissolvidas. </vt:lpstr>
      <vt:lpstr>Que equívocos não sejam alimentados. </vt:lpstr>
      <vt:lpstr>Que distâncias não cresçam. </vt:lpstr>
      <vt:lpstr>Que a confiança prevaleça.  </vt:lpstr>
      <vt:lpstr> Que o afeto não se torne encabulado. </vt:lpstr>
      <vt:lpstr>Bendita seja a claridade das palavras também quando ficamos no escuro da incompreensão, </vt:lpstr>
      <vt:lpstr>tateando as paredes deste cômodo pouco ventiladoà procura de um interruptor qualquer que acenda o nosso entendimento. </vt:lpstr>
      <vt:lpstr>Bendita seja a claridade das palavras também quando aproximam,  em vez de afastar. </vt:lpstr>
      <vt:lpstr>Quando nos possibilitam o  conforto da verdade,  mesmo que ela desconforte. </vt:lpstr>
      <vt:lpstr>Quando simplesmente queremos saber o que está acontecendo</vt:lpstr>
      <vt:lpstr>com as pessoas que amamos simplesmente porque amamos. </vt:lpstr>
      <vt:lpstr>Bendita seja a claridade das palavras quando ditas com o coração. </vt:lpstr>
      <vt:lpstr>Ele sabe como acender a luz.</vt:lpstr>
      <vt:lpstr>Texto de  Ana Jácomo Imagens: arquivo Música: André Rieux – A Time for Us.Wav Formatação :  reinaldogp2000yahoo.com.br Campinas, 16 de Março de 2014 www.sergrasan.com/reinaldoslides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Bendita seja a claridade das palavras também quando permitem que dúvidas sejam dissolvidas.</dc:title>
  <dc:creator>Reinaldo</dc:creator>
  <cp:lastModifiedBy>Reinaldo</cp:lastModifiedBy>
  <cp:revision>24</cp:revision>
  <dcterms:created xsi:type="dcterms:W3CDTF">2013-09-01T03:38:29Z</dcterms:created>
  <dcterms:modified xsi:type="dcterms:W3CDTF">2014-05-18T15:25:41Z</dcterms:modified>
</cp:coreProperties>
</file>